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2" r:id="rId5"/>
    <p:sldId id="263" r:id="rId6"/>
    <p:sldId id="264" r:id="rId7"/>
    <p:sldId id="265" r:id="rId8"/>
    <p:sldId id="266" r:id="rId9"/>
    <p:sldId id="267" r:id="rId10"/>
    <p:sldId id="268" r:id="rId11"/>
    <p:sldId id="270" r:id="rId12"/>
    <p:sldId id="271" r:id="rId13"/>
    <p:sldId id="272" r:id="rId14"/>
    <p:sldId id="273" r:id="rId15"/>
    <p:sldId id="274" r:id="rId16"/>
    <p:sldId id="275" r:id="rId1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7C4144-8297-48AF-BB61-61EAFA6F1AB0}" v="5" dt="2025-10-20T05:01:01.6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6" d="100"/>
          <a:sy n="96"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umgarten, Bernadette" userId="30f219bd-96b3-4612-9158-3cd10aaba612" providerId="ADAL" clId="{49BBED1A-259C-46E2-B750-4D7B8E8D8EF4}"/>
    <pc:docChg chg="undo redo custSel addSld delSld modSld">
      <pc:chgData name="Baumgarten, Bernadette" userId="30f219bd-96b3-4612-9158-3cd10aaba612" providerId="ADAL" clId="{49BBED1A-259C-46E2-B750-4D7B8E8D8EF4}" dt="2023-10-31T09:12:30.565" v="4467" actId="20577"/>
      <pc:docMkLst>
        <pc:docMk/>
      </pc:docMkLst>
      <pc:sldChg chg="modSp">
        <pc:chgData name="Baumgarten, Bernadette" userId="30f219bd-96b3-4612-9158-3cd10aaba612" providerId="ADAL" clId="{49BBED1A-259C-46E2-B750-4D7B8E8D8EF4}" dt="2023-10-30T05:46:47.904" v="39" actId="20577"/>
        <pc:sldMkLst>
          <pc:docMk/>
          <pc:sldMk cId="180593305" sldId="257"/>
        </pc:sldMkLst>
      </pc:sldChg>
      <pc:sldChg chg="modSp">
        <pc:chgData name="Baumgarten, Bernadette" userId="30f219bd-96b3-4612-9158-3cd10aaba612" providerId="ADAL" clId="{49BBED1A-259C-46E2-B750-4D7B8E8D8EF4}" dt="2023-10-30T12:11:15.411" v="343" actId="255"/>
        <pc:sldMkLst>
          <pc:docMk/>
          <pc:sldMk cId="35562406" sldId="260"/>
        </pc:sldMkLst>
      </pc:sldChg>
      <pc:sldChg chg="addSp delSp modSp mod setBg setClrOvrMap">
        <pc:chgData name="Baumgarten, Bernadette" userId="30f219bd-96b3-4612-9158-3cd10aaba612" providerId="ADAL" clId="{49BBED1A-259C-46E2-B750-4D7B8E8D8EF4}" dt="2023-10-30T12:18:34.588" v="467" actId="26606"/>
        <pc:sldMkLst>
          <pc:docMk/>
          <pc:sldMk cId="242630563" sldId="261"/>
        </pc:sldMkLst>
      </pc:sldChg>
      <pc:sldChg chg="addSp modSp mod modAnim">
        <pc:chgData name="Baumgarten, Bernadette" userId="30f219bd-96b3-4612-9158-3cd10aaba612" providerId="ADAL" clId="{49BBED1A-259C-46E2-B750-4D7B8E8D8EF4}" dt="2023-10-30T12:25:10.540" v="637" actId="1076"/>
        <pc:sldMkLst>
          <pc:docMk/>
          <pc:sldMk cId="3201364069" sldId="262"/>
        </pc:sldMkLst>
      </pc:sldChg>
      <pc:sldChg chg="addSp modSp mod">
        <pc:chgData name="Baumgarten, Bernadette" userId="30f219bd-96b3-4612-9158-3cd10aaba612" providerId="ADAL" clId="{49BBED1A-259C-46E2-B750-4D7B8E8D8EF4}" dt="2023-10-31T09:06:13.438" v="4400" actId="255"/>
        <pc:sldMkLst>
          <pc:docMk/>
          <pc:sldMk cId="3182850671" sldId="263"/>
        </pc:sldMkLst>
      </pc:sldChg>
      <pc:sldChg chg="addSp delSp modSp mod modAnim">
        <pc:chgData name="Baumgarten, Bernadette" userId="30f219bd-96b3-4612-9158-3cd10aaba612" providerId="ADAL" clId="{49BBED1A-259C-46E2-B750-4D7B8E8D8EF4}" dt="2023-10-31T09:06:39.211" v="4408" actId="20577"/>
        <pc:sldMkLst>
          <pc:docMk/>
          <pc:sldMk cId="3040868352" sldId="264"/>
        </pc:sldMkLst>
      </pc:sldChg>
      <pc:sldChg chg="addSp modSp mod modAnim">
        <pc:chgData name="Baumgarten, Bernadette" userId="30f219bd-96b3-4612-9158-3cd10aaba612" providerId="ADAL" clId="{49BBED1A-259C-46E2-B750-4D7B8E8D8EF4}" dt="2023-10-31T09:10:40.091" v="4458" actId="20577"/>
        <pc:sldMkLst>
          <pc:docMk/>
          <pc:sldMk cId="2792254137" sldId="265"/>
        </pc:sldMkLst>
      </pc:sldChg>
      <pc:sldChg chg="addSp delSp modSp mod">
        <pc:chgData name="Baumgarten, Bernadette" userId="30f219bd-96b3-4612-9158-3cd10aaba612" providerId="ADAL" clId="{49BBED1A-259C-46E2-B750-4D7B8E8D8EF4}" dt="2023-10-31T09:11:10.473" v="4459" actId="20577"/>
        <pc:sldMkLst>
          <pc:docMk/>
          <pc:sldMk cId="2016086217" sldId="266"/>
        </pc:sldMkLst>
      </pc:sldChg>
      <pc:sldChg chg="addSp delSp modSp mod">
        <pc:chgData name="Baumgarten, Bernadette" userId="30f219bd-96b3-4612-9158-3cd10aaba612" providerId="ADAL" clId="{49BBED1A-259C-46E2-B750-4D7B8E8D8EF4}" dt="2023-10-31T09:12:30.565" v="4467" actId="20577"/>
        <pc:sldMkLst>
          <pc:docMk/>
          <pc:sldMk cId="709509915" sldId="267"/>
        </pc:sldMkLst>
      </pc:sldChg>
      <pc:sldChg chg="addSp modSp mod">
        <pc:chgData name="Baumgarten, Bernadette" userId="30f219bd-96b3-4612-9158-3cd10aaba612" providerId="ADAL" clId="{49BBED1A-259C-46E2-B750-4D7B8E8D8EF4}" dt="2023-10-30T14:10:59.133" v="4392" actId="113"/>
        <pc:sldMkLst>
          <pc:docMk/>
          <pc:sldMk cId="4257868606" sldId="268"/>
        </pc:sldMkLst>
      </pc:sldChg>
      <pc:sldChg chg="addSp delSp modSp mod modAnim">
        <pc:chgData name="Baumgarten, Bernadette" userId="30f219bd-96b3-4612-9158-3cd10aaba612" providerId="ADAL" clId="{49BBED1A-259C-46E2-B750-4D7B8E8D8EF4}" dt="2023-10-31T09:05:23.520" v="4398" actId="255"/>
        <pc:sldMkLst>
          <pc:docMk/>
          <pc:sldMk cId="3767142953" sldId="269"/>
        </pc:sldMkLst>
      </pc:sldChg>
      <pc:sldChg chg="addSp delSp modSp add mod">
        <pc:chgData name="Baumgarten, Bernadette" userId="30f219bd-96b3-4612-9158-3cd10aaba612" providerId="ADAL" clId="{49BBED1A-259C-46E2-B750-4D7B8E8D8EF4}" dt="2023-10-30T13:32:46.885" v="3296" actId="14100"/>
        <pc:sldMkLst>
          <pc:docMk/>
          <pc:sldMk cId="990665875" sldId="270"/>
        </pc:sldMkLst>
      </pc:sldChg>
      <pc:sldChg chg="delSp del mod">
        <pc:chgData name="Baumgarten, Bernadette" userId="30f219bd-96b3-4612-9158-3cd10aaba612" providerId="ADAL" clId="{49BBED1A-259C-46E2-B750-4D7B8E8D8EF4}" dt="2023-10-30T12:10:04.322" v="209" actId="2696"/>
        <pc:sldMkLst>
          <pc:docMk/>
          <pc:sldMk cId="2516052187" sldId="270"/>
        </pc:sldMkLst>
      </pc:sldChg>
      <pc:sldChg chg="delSp modSp add mod">
        <pc:chgData name="Baumgarten, Bernadette" userId="30f219bd-96b3-4612-9158-3cd10aaba612" providerId="ADAL" clId="{49BBED1A-259C-46E2-B750-4D7B8E8D8EF4}" dt="2023-10-30T13:35:27.450" v="3417" actId="20577"/>
        <pc:sldMkLst>
          <pc:docMk/>
          <pc:sldMk cId="522891249" sldId="271"/>
        </pc:sldMkLst>
      </pc:sldChg>
      <pc:sldChg chg="new del">
        <pc:chgData name="Baumgarten, Bernadette" userId="30f219bd-96b3-4612-9158-3cd10aaba612" providerId="ADAL" clId="{49BBED1A-259C-46E2-B750-4D7B8E8D8EF4}" dt="2023-10-30T13:32:38.009" v="3295" actId="680"/>
        <pc:sldMkLst>
          <pc:docMk/>
          <pc:sldMk cId="1175041991" sldId="271"/>
        </pc:sldMkLst>
      </pc:sldChg>
      <pc:sldChg chg="addSp modSp add mod">
        <pc:chgData name="Baumgarten, Bernadette" userId="30f219bd-96b3-4612-9158-3cd10aaba612" providerId="ADAL" clId="{49BBED1A-259C-46E2-B750-4D7B8E8D8EF4}" dt="2023-10-30T13:40:53.406" v="3691" actId="255"/>
        <pc:sldMkLst>
          <pc:docMk/>
          <pc:sldMk cId="136571762" sldId="272"/>
        </pc:sldMkLst>
      </pc:sldChg>
      <pc:sldChg chg="addSp delSp modSp add mod modAnim">
        <pc:chgData name="Baumgarten, Bernadette" userId="30f219bd-96b3-4612-9158-3cd10aaba612" providerId="ADAL" clId="{49BBED1A-259C-46E2-B750-4D7B8E8D8EF4}" dt="2023-10-30T14:03:52.172" v="4234" actId="1076"/>
        <pc:sldMkLst>
          <pc:docMk/>
          <pc:sldMk cId="847273071" sldId="273"/>
        </pc:sldMkLst>
      </pc:sldChg>
      <pc:sldChg chg="new del">
        <pc:chgData name="Baumgarten, Bernadette" userId="30f219bd-96b3-4612-9158-3cd10aaba612" providerId="ADAL" clId="{49BBED1A-259C-46E2-B750-4D7B8E8D8EF4}" dt="2023-10-30T13:41:39.536" v="3693" actId="680"/>
        <pc:sldMkLst>
          <pc:docMk/>
          <pc:sldMk cId="3995915624" sldId="273"/>
        </pc:sldMkLst>
      </pc:sldChg>
      <pc:sldChg chg="addSp modSp add mod">
        <pc:chgData name="Baumgarten, Bernadette" userId="30f219bd-96b3-4612-9158-3cd10aaba612" providerId="ADAL" clId="{49BBED1A-259C-46E2-B750-4D7B8E8D8EF4}" dt="2023-10-30T14:37:52.450" v="4395" actId="20577"/>
        <pc:sldMkLst>
          <pc:docMk/>
          <pc:sldMk cId="3003654728" sldId="274"/>
        </pc:sldMkLst>
      </pc:sldChg>
      <pc:sldChg chg="new del">
        <pc:chgData name="Baumgarten, Bernadette" userId="30f219bd-96b3-4612-9158-3cd10aaba612" providerId="ADAL" clId="{49BBED1A-259C-46E2-B750-4D7B8E8D8EF4}" dt="2023-10-30T14:04:27.495" v="4239" actId="680"/>
        <pc:sldMkLst>
          <pc:docMk/>
          <pc:sldMk cId="269306843" sldId="275"/>
        </pc:sldMkLst>
      </pc:sldChg>
      <pc:sldChg chg="new del">
        <pc:chgData name="Baumgarten, Bernadette" userId="30f219bd-96b3-4612-9158-3cd10aaba612" providerId="ADAL" clId="{49BBED1A-259C-46E2-B750-4D7B8E8D8EF4}" dt="2023-10-30T14:04:20.260" v="4237" actId="680"/>
        <pc:sldMkLst>
          <pc:docMk/>
          <pc:sldMk cId="847571839" sldId="275"/>
        </pc:sldMkLst>
      </pc:sldChg>
      <pc:sldChg chg="addSp delSp modSp add mod">
        <pc:chgData name="Baumgarten, Bernadette" userId="30f219bd-96b3-4612-9158-3cd10aaba612" providerId="ADAL" clId="{49BBED1A-259C-46E2-B750-4D7B8E8D8EF4}" dt="2023-10-30T14:06:07" v="4384" actId="1076"/>
        <pc:sldMkLst>
          <pc:docMk/>
          <pc:sldMk cId="3030659712" sldId="275"/>
        </pc:sldMkLst>
      </pc:sldChg>
    </pc:docChg>
  </pc:docChgLst>
  <pc:docChgLst>
    <pc:chgData name="Baumgarten, Bernadette" userId="30f219bd-96b3-4612-9158-3cd10aaba612" providerId="ADAL" clId="{097C4144-8297-48AF-BB61-61EAFA6F1AB0}"/>
    <pc:docChg chg="modSld">
      <pc:chgData name="Baumgarten, Bernadette" userId="30f219bd-96b3-4612-9158-3cd10aaba612" providerId="ADAL" clId="{097C4144-8297-48AF-BB61-61EAFA6F1AB0}" dt="2025-10-20T05:01:01.602" v="4" actId="20577"/>
      <pc:docMkLst>
        <pc:docMk/>
      </pc:docMkLst>
      <pc:sldChg chg="modSp">
        <pc:chgData name="Baumgarten, Bernadette" userId="30f219bd-96b3-4612-9158-3cd10aaba612" providerId="ADAL" clId="{097C4144-8297-48AF-BB61-61EAFA6F1AB0}" dt="2025-10-20T05:01:01.602" v="4" actId="20577"/>
        <pc:sldMkLst>
          <pc:docMk/>
          <pc:sldMk cId="709509915" sldId="267"/>
        </pc:sldMkLst>
        <pc:spChg chg="mod">
          <ac:chgData name="Baumgarten, Bernadette" userId="30f219bd-96b3-4612-9158-3cd10aaba612" providerId="ADAL" clId="{097C4144-8297-48AF-BB61-61EAFA6F1AB0}" dt="2025-10-20T05:01:01.602" v="4" actId="20577"/>
          <ac:spMkLst>
            <pc:docMk/>
            <pc:sldMk cId="709509915" sldId="267"/>
            <ac:spMk id="2" creationId="{A5F9DA1A-F16D-A301-E5A0-17B59421D9E0}"/>
          </ac:spMkLst>
        </pc:spChg>
      </pc:sldChg>
    </pc:docChg>
  </pc:docChgLst>
  <pc:docChgLst>
    <pc:chgData name="Baumgarten, Bernadette" userId="30f219bd-96b3-4612-9158-3cd10aaba612" providerId="ADAL" clId="{8B31814E-50FC-411C-81F0-FC1F69E5D496}"/>
    <pc:docChg chg="undo custSel modSld">
      <pc:chgData name="Baumgarten, Bernadette" userId="30f219bd-96b3-4612-9158-3cd10aaba612" providerId="ADAL" clId="{8B31814E-50FC-411C-81F0-FC1F69E5D496}" dt="2024-12-12T12:36:19.671" v="984" actId="20577"/>
      <pc:docMkLst>
        <pc:docMk/>
      </pc:docMkLst>
      <pc:sldChg chg="modSp mod">
        <pc:chgData name="Baumgarten, Bernadette" userId="30f219bd-96b3-4612-9158-3cd10aaba612" providerId="ADAL" clId="{8B31814E-50FC-411C-81F0-FC1F69E5D496}" dt="2024-12-12T12:27:29.511" v="922" actId="20577"/>
        <pc:sldMkLst>
          <pc:docMk/>
          <pc:sldMk cId="180593305" sldId="257"/>
        </pc:sldMkLst>
      </pc:sldChg>
      <pc:sldChg chg="modSp">
        <pc:chgData name="Baumgarten, Bernadette" userId="30f219bd-96b3-4612-9158-3cd10aaba612" providerId="ADAL" clId="{8B31814E-50FC-411C-81F0-FC1F69E5D496}" dt="2024-12-12T12:26:58.414" v="889" actId="20577"/>
        <pc:sldMkLst>
          <pc:docMk/>
          <pc:sldMk cId="3201364069" sldId="262"/>
        </pc:sldMkLst>
      </pc:sldChg>
      <pc:sldChg chg="modSp">
        <pc:chgData name="Baumgarten, Bernadette" userId="30f219bd-96b3-4612-9158-3cd10aaba612" providerId="ADAL" clId="{8B31814E-50FC-411C-81F0-FC1F69E5D496}" dt="2024-12-12T12:22:55.234" v="845" actId="20577"/>
        <pc:sldMkLst>
          <pc:docMk/>
          <pc:sldMk cId="2792254137" sldId="265"/>
        </pc:sldMkLst>
      </pc:sldChg>
      <pc:sldChg chg="modSp">
        <pc:chgData name="Baumgarten, Bernadette" userId="30f219bd-96b3-4612-9158-3cd10aaba612" providerId="ADAL" clId="{8B31814E-50FC-411C-81F0-FC1F69E5D496}" dt="2024-12-12T12:06:36.592" v="172" actId="20577"/>
        <pc:sldMkLst>
          <pc:docMk/>
          <pc:sldMk cId="709509915" sldId="267"/>
        </pc:sldMkLst>
      </pc:sldChg>
      <pc:sldChg chg="addSp modSp mod">
        <pc:chgData name="Baumgarten, Bernadette" userId="30f219bd-96b3-4612-9158-3cd10aaba612" providerId="ADAL" clId="{8B31814E-50FC-411C-81F0-FC1F69E5D496}" dt="2024-12-12T12:12:10.344" v="539" actId="1076"/>
        <pc:sldMkLst>
          <pc:docMk/>
          <pc:sldMk cId="4257868606" sldId="268"/>
        </pc:sldMkLst>
      </pc:sldChg>
      <pc:sldChg chg="modSp mod">
        <pc:chgData name="Baumgarten, Bernadette" userId="30f219bd-96b3-4612-9158-3cd10aaba612" providerId="ADAL" clId="{8B31814E-50FC-411C-81F0-FC1F69E5D496}" dt="2024-12-12T12:36:19.671" v="984" actId="20577"/>
        <pc:sldMkLst>
          <pc:docMk/>
          <pc:sldMk cId="3767142953" sldId="269"/>
        </pc:sldMkLst>
      </pc:sldChg>
      <pc:sldChg chg="modSp">
        <pc:chgData name="Baumgarten, Bernadette" userId="30f219bd-96b3-4612-9158-3cd10aaba612" providerId="ADAL" clId="{8B31814E-50FC-411C-81F0-FC1F69E5D496}" dt="2024-12-12T12:13:17.579" v="613" actId="255"/>
        <pc:sldMkLst>
          <pc:docMk/>
          <pc:sldMk cId="990665875" sldId="270"/>
        </pc:sldMkLst>
      </pc:sldChg>
      <pc:sldChg chg="delSp modSp mod">
        <pc:chgData name="Baumgarten, Bernadette" userId="30f219bd-96b3-4612-9158-3cd10aaba612" providerId="ADAL" clId="{8B31814E-50FC-411C-81F0-FC1F69E5D496}" dt="2024-12-12T12:14:26.309" v="729" actId="478"/>
        <pc:sldMkLst>
          <pc:docMk/>
          <pc:sldMk cId="136571762" sldId="272"/>
        </pc:sldMkLst>
      </pc:sldChg>
      <pc:sldChg chg="modSp">
        <pc:chgData name="Baumgarten, Bernadette" userId="30f219bd-96b3-4612-9158-3cd10aaba612" providerId="ADAL" clId="{8B31814E-50FC-411C-81F0-FC1F69E5D496}" dt="2024-12-12T12:14:47.589" v="762" actId="20577"/>
        <pc:sldMkLst>
          <pc:docMk/>
          <pc:sldMk cId="847273071" sldId="273"/>
        </pc:sldMkLst>
      </pc:sldChg>
    </pc:docChg>
  </pc:docChgLst>
  <pc:docChgLst>
    <pc:chgData name="Baumgarten, Bernadette" userId="30f219bd-96b3-4612-9158-3cd10aaba612" providerId="ADAL" clId="{07F8CA12-F22F-48C5-A7D4-8537EAC21890}"/>
    <pc:docChg chg="undo custSel delSld modSld">
      <pc:chgData name="Baumgarten, Bernadette" userId="30f219bd-96b3-4612-9158-3cd10aaba612" providerId="ADAL" clId="{07F8CA12-F22F-48C5-A7D4-8537EAC21890}" dt="2025-03-17T12:45:31.476" v="639" actId="20577"/>
      <pc:docMkLst>
        <pc:docMk/>
      </pc:docMkLst>
      <pc:sldChg chg="modSp mod">
        <pc:chgData name="Baumgarten, Bernadette" userId="30f219bd-96b3-4612-9158-3cd10aaba612" providerId="ADAL" clId="{07F8CA12-F22F-48C5-A7D4-8537EAC21890}" dt="2025-03-17T12:42:18.575" v="589" actId="20577"/>
        <pc:sldMkLst>
          <pc:docMk/>
          <pc:sldMk cId="180593305" sldId="257"/>
        </pc:sldMkLst>
      </pc:sldChg>
      <pc:sldChg chg="modSp mod">
        <pc:chgData name="Baumgarten, Bernadette" userId="30f219bd-96b3-4612-9158-3cd10aaba612" providerId="ADAL" clId="{07F8CA12-F22F-48C5-A7D4-8537EAC21890}" dt="2025-03-17T12:43:40.203" v="591" actId="1076"/>
        <pc:sldMkLst>
          <pc:docMk/>
          <pc:sldMk cId="2792254137" sldId="265"/>
        </pc:sldMkLst>
      </pc:sldChg>
      <pc:sldChg chg="modSp mod">
        <pc:chgData name="Baumgarten, Bernadette" userId="30f219bd-96b3-4612-9158-3cd10aaba612" providerId="ADAL" clId="{07F8CA12-F22F-48C5-A7D4-8537EAC21890}" dt="2025-03-17T12:44:18.975" v="593" actId="20577"/>
        <pc:sldMkLst>
          <pc:docMk/>
          <pc:sldMk cId="709509915" sldId="267"/>
        </pc:sldMkLst>
      </pc:sldChg>
      <pc:sldChg chg="delSp modSp mod">
        <pc:chgData name="Baumgarten, Bernadette" userId="30f219bd-96b3-4612-9158-3cd10aaba612" providerId="ADAL" clId="{07F8CA12-F22F-48C5-A7D4-8537EAC21890}" dt="2025-03-17T12:45:31.476" v="639" actId="20577"/>
        <pc:sldMkLst>
          <pc:docMk/>
          <pc:sldMk cId="4257868606" sldId="268"/>
        </pc:sldMkLst>
      </pc:sldChg>
      <pc:sldChg chg="modSp del mod">
        <pc:chgData name="Baumgarten, Bernadette" userId="30f219bd-96b3-4612-9158-3cd10aaba612" providerId="ADAL" clId="{07F8CA12-F22F-48C5-A7D4-8537EAC21890}" dt="2025-03-17T12:43:04.902" v="590" actId="2696"/>
        <pc:sldMkLst>
          <pc:docMk/>
          <pc:sldMk cId="3767142953" sldId="269"/>
        </pc:sldMkLst>
      </pc:sldChg>
      <pc:sldChg chg="modSp mod">
        <pc:chgData name="Baumgarten, Bernadette" userId="30f219bd-96b3-4612-9158-3cd10aaba612" providerId="ADAL" clId="{07F8CA12-F22F-48C5-A7D4-8537EAC21890}" dt="2025-03-17T12:32:38.630" v="421" actId="20577"/>
        <pc:sldMkLst>
          <pc:docMk/>
          <pc:sldMk cId="990665875" sldId="270"/>
        </pc:sldMkLst>
      </pc:sldChg>
      <pc:sldChg chg="modSp mod">
        <pc:chgData name="Baumgarten, Bernadette" userId="30f219bd-96b3-4612-9158-3cd10aaba612" providerId="ADAL" clId="{07F8CA12-F22F-48C5-A7D4-8537EAC21890}" dt="2025-03-17T12:36:26.044" v="510" actId="1076"/>
        <pc:sldMkLst>
          <pc:docMk/>
          <pc:sldMk cId="847273071" sldId="273"/>
        </pc:sldMkLst>
      </pc:sldChg>
      <pc:sldChg chg="modSp mod">
        <pc:chgData name="Baumgarten, Bernadette" userId="30f219bd-96b3-4612-9158-3cd10aaba612" providerId="ADAL" clId="{07F8CA12-F22F-48C5-A7D4-8537EAC21890}" dt="2025-03-17T12:37:49.118" v="563" actId="20577"/>
        <pc:sldMkLst>
          <pc:docMk/>
          <pc:sldMk cId="3003654728" sldId="274"/>
        </pc:sldMkLst>
      </pc:sldChg>
    </pc:docChg>
  </pc:docChgLst>
  <pc:docChgLst>
    <pc:chgData name="Baumgarten, Bernadette" userId="30f219bd-96b3-4612-9158-3cd10aaba612" providerId="ADAL" clId="{F7948A5F-2249-4B8C-BD52-04C9B46ADFA6}"/>
    <pc:docChg chg="modSld">
      <pc:chgData name="Baumgarten, Bernadette" userId="30f219bd-96b3-4612-9158-3cd10aaba612" providerId="ADAL" clId="{F7948A5F-2249-4B8C-BD52-04C9B46ADFA6}" dt="2025-08-23T18:19:00.210" v="1" actId="20577"/>
      <pc:docMkLst>
        <pc:docMk/>
      </pc:docMkLst>
      <pc:sldChg chg="modSp">
        <pc:chgData name="Baumgarten, Bernadette" userId="30f219bd-96b3-4612-9158-3cd10aaba612" providerId="ADAL" clId="{F7948A5F-2249-4B8C-BD52-04C9B46ADFA6}" dt="2025-08-23T18:19:00.210" v="1" actId="20577"/>
        <pc:sldMkLst>
          <pc:docMk/>
          <pc:sldMk cId="180593305" sldId="257"/>
        </pc:sldMkLst>
        <pc:spChg chg="mod">
          <ac:chgData name="Baumgarten, Bernadette" userId="30f219bd-96b3-4612-9158-3cd10aaba612" providerId="ADAL" clId="{F7948A5F-2249-4B8C-BD52-04C9B46ADFA6}" dt="2025-08-23T18:19:00.210" v="1" actId="20577"/>
          <ac:spMkLst>
            <pc:docMk/>
            <pc:sldMk cId="180593305" sldId="257"/>
            <ac:spMk id="2" creationId="{A5F9DA1A-F16D-A301-E5A0-17B59421D9E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E6B595-9B28-7B3F-30B9-99194EA6FCC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6C7B22B6-F8FC-8635-2792-C3B1F57205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D6826005-ED41-2CE0-287B-BAFCFB4FE6AD}"/>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5" name="Fußzeilenplatzhalter 4">
            <a:extLst>
              <a:ext uri="{FF2B5EF4-FFF2-40B4-BE49-F238E27FC236}">
                <a16:creationId xmlns:a16="http://schemas.microsoft.com/office/drawing/2014/main" id="{74C21E9D-66FB-C724-00D0-BE76DD802F9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E2C7F3A-E253-9FB4-8D28-7CB959167639}"/>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1709640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74B6EA-322B-44FE-BBF1-3746B730641A}"/>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4069C34-E7D8-D835-28CF-B1E98E137E9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6E6DFEB-D804-8C6E-BA58-1FA26C342459}"/>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5" name="Fußzeilenplatzhalter 4">
            <a:extLst>
              <a:ext uri="{FF2B5EF4-FFF2-40B4-BE49-F238E27FC236}">
                <a16:creationId xmlns:a16="http://schemas.microsoft.com/office/drawing/2014/main" id="{0F57726C-36D5-6F76-47B4-600A4015957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7B6757D-8CC6-AEFD-50C8-A00E3707468E}"/>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1491521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979B7C3C-8109-6432-B572-79B04E6E191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01779FE-CFA1-C76D-E39B-9E5B42DADB6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A0B8958-EF38-B155-9F6A-3509799CD334}"/>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5" name="Fußzeilenplatzhalter 4">
            <a:extLst>
              <a:ext uri="{FF2B5EF4-FFF2-40B4-BE49-F238E27FC236}">
                <a16:creationId xmlns:a16="http://schemas.microsoft.com/office/drawing/2014/main" id="{BFB241A7-CB05-5B9A-169B-092D156D42E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9FEB0C5-31BE-9A91-4424-E8EAD3058297}"/>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2995935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20AC58-B3AC-3A3C-8240-6C46BF8B051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936EAD1-1C51-5B10-DF34-A233950B7F6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B255C55-E14C-B9F1-F66B-28E7B908CB53}"/>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5" name="Fußzeilenplatzhalter 4">
            <a:extLst>
              <a:ext uri="{FF2B5EF4-FFF2-40B4-BE49-F238E27FC236}">
                <a16:creationId xmlns:a16="http://schemas.microsoft.com/office/drawing/2014/main" id="{C49B7F8F-C946-BB70-2542-0C0D51FED20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E2245D1-8DD8-9049-8552-8478902E9C2B}"/>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190330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29ABCE-C974-402D-4FC9-9DF63CA93969}"/>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225761F-41A6-10D4-CDA5-6BEFD380D0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4FD68EAB-2EDE-D8A7-37D2-5590D862DD3F}"/>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5" name="Fußzeilenplatzhalter 4">
            <a:extLst>
              <a:ext uri="{FF2B5EF4-FFF2-40B4-BE49-F238E27FC236}">
                <a16:creationId xmlns:a16="http://schemas.microsoft.com/office/drawing/2014/main" id="{021A9B96-017B-CE79-280F-23FDD616699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66D1571-529B-6847-ADFC-0F12D9749972}"/>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3060080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4FA809-1E38-B32E-1D7A-A1F3C457922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EC969C3-7C05-1305-A107-E4C8DE70519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32455A0-0162-C19D-430A-8ECEB91AC82E}"/>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DB3693B-1017-FA73-E14B-BD3C8D2CD682}"/>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6" name="Fußzeilenplatzhalter 5">
            <a:extLst>
              <a:ext uri="{FF2B5EF4-FFF2-40B4-BE49-F238E27FC236}">
                <a16:creationId xmlns:a16="http://schemas.microsoft.com/office/drawing/2014/main" id="{029B5822-D5CD-D911-41B5-2372DE607DC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B48401B-5ABB-D5E0-B051-61635C87917B}"/>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3936402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5A81FB-0CB2-4241-D23C-AD75D6F0F1B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457472FC-31DD-1E33-3AA2-7461782A5E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0B6E6CA-A1E5-1AA5-5575-8B473BD0BA71}"/>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083AA84-D824-2A18-3B11-E93D51E7FD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1AE016A8-2AC5-4FCC-877A-5390E0398A5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A9A68FD3-909A-AD35-24F3-28BB99FE3E9C}"/>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8" name="Fußzeilenplatzhalter 7">
            <a:extLst>
              <a:ext uri="{FF2B5EF4-FFF2-40B4-BE49-F238E27FC236}">
                <a16:creationId xmlns:a16="http://schemas.microsoft.com/office/drawing/2014/main" id="{05A2441F-1F4E-3330-49AD-B8CC689088F1}"/>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DF546580-499C-76BB-612F-B762F8BF73FC}"/>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56812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301504-9307-FDB9-F425-EA646AEBB583}"/>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710A629-FDFE-9742-D63F-99F9CC5D43AE}"/>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4" name="Fußzeilenplatzhalter 3">
            <a:extLst>
              <a:ext uri="{FF2B5EF4-FFF2-40B4-BE49-F238E27FC236}">
                <a16:creationId xmlns:a16="http://schemas.microsoft.com/office/drawing/2014/main" id="{1DED2404-7C5A-EB7F-1D7F-7D1CBBD7FB8A}"/>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2D66FB7-F6AC-7843-F7AA-12FCAE3D4042}"/>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2126503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71E7091-DA56-9635-7C00-A4A1D59D0EC5}"/>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3" name="Fußzeilenplatzhalter 2">
            <a:extLst>
              <a:ext uri="{FF2B5EF4-FFF2-40B4-BE49-F238E27FC236}">
                <a16:creationId xmlns:a16="http://schemas.microsoft.com/office/drawing/2014/main" id="{FEC32587-DFBF-7874-C1D7-9A5DD5F4B6CE}"/>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17CC0F3-9A71-09FC-44EA-E4F20288632B}"/>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2658502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553DF6-A8A6-003F-6668-3520C33C88A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8E94681A-6DB7-30C6-6C7A-EB5D06F840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3510EB1-4B59-F2DA-7D51-018C424532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6144108-1E50-BB48-57C2-16B5EA6B1E3F}"/>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6" name="Fußzeilenplatzhalter 5">
            <a:extLst>
              <a:ext uri="{FF2B5EF4-FFF2-40B4-BE49-F238E27FC236}">
                <a16:creationId xmlns:a16="http://schemas.microsoft.com/office/drawing/2014/main" id="{06D261FA-B510-9C96-CF02-5E03E3CA30F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DFFAC68-DAA9-AA7A-1699-2109BFD6C72A}"/>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2253469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DCAF47-2946-191C-8825-96751BE224A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4AA7EDE8-37A2-AE23-938D-4F61D16A2A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0EDB45F-2031-8700-6D9A-0F47A3F39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741BBED-856C-5E2E-9BB3-845664D3DF55}"/>
              </a:ext>
            </a:extLst>
          </p:cNvPr>
          <p:cNvSpPr>
            <a:spLocks noGrp="1"/>
          </p:cNvSpPr>
          <p:nvPr>
            <p:ph type="dt" sz="half" idx="10"/>
          </p:nvPr>
        </p:nvSpPr>
        <p:spPr/>
        <p:txBody>
          <a:bodyPr/>
          <a:lstStyle/>
          <a:p>
            <a:fld id="{BB77CF1E-9F72-4DE9-874D-ADD0B164A025}" type="datetimeFigureOut">
              <a:rPr lang="de-DE" smtClean="0"/>
              <a:t>20.10.2025</a:t>
            </a:fld>
            <a:endParaRPr lang="de-DE"/>
          </a:p>
        </p:txBody>
      </p:sp>
      <p:sp>
        <p:nvSpPr>
          <p:cNvPr id="6" name="Fußzeilenplatzhalter 5">
            <a:extLst>
              <a:ext uri="{FF2B5EF4-FFF2-40B4-BE49-F238E27FC236}">
                <a16:creationId xmlns:a16="http://schemas.microsoft.com/office/drawing/2014/main" id="{C01EAE78-2FFA-5E27-86E4-5D215E9E077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1BC0D5C-C9B5-475B-FBEF-08584768D0AE}"/>
              </a:ext>
            </a:extLst>
          </p:cNvPr>
          <p:cNvSpPr>
            <a:spLocks noGrp="1"/>
          </p:cNvSpPr>
          <p:nvPr>
            <p:ph type="sldNum" sz="quarter" idx="12"/>
          </p:nvPr>
        </p:nvSpPr>
        <p:spPr/>
        <p:txBody>
          <a:bodyPr/>
          <a:lstStyle/>
          <a:p>
            <a:fld id="{A1E75301-5EFA-4CF7-BC2C-D06B273886A0}" type="slidenum">
              <a:rPr lang="de-DE" smtClean="0"/>
              <a:t>‹Nr.›</a:t>
            </a:fld>
            <a:endParaRPr lang="de-DE"/>
          </a:p>
        </p:txBody>
      </p:sp>
    </p:spTree>
    <p:extLst>
      <p:ext uri="{BB962C8B-B14F-4D97-AF65-F5344CB8AC3E}">
        <p14:creationId xmlns:p14="http://schemas.microsoft.com/office/powerpoint/2010/main" val="3369722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F4164D3-3C8B-83FA-1DBF-84625B6CEA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E158EDA6-1863-A94C-1D90-9235561119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C18393B-44AC-F3F7-F67E-69BD260DFE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77CF1E-9F72-4DE9-874D-ADD0B164A025}" type="datetimeFigureOut">
              <a:rPr lang="de-DE" smtClean="0"/>
              <a:t>20.10.2025</a:t>
            </a:fld>
            <a:endParaRPr lang="de-DE"/>
          </a:p>
        </p:txBody>
      </p:sp>
      <p:sp>
        <p:nvSpPr>
          <p:cNvPr id="5" name="Fußzeilenplatzhalter 4">
            <a:extLst>
              <a:ext uri="{FF2B5EF4-FFF2-40B4-BE49-F238E27FC236}">
                <a16:creationId xmlns:a16="http://schemas.microsoft.com/office/drawing/2014/main" id="{C254DDF2-0688-9319-A684-4C24023189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51270872-450B-00B1-8401-4D58D84CAB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E75301-5EFA-4CF7-BC2C-D06B273886A0}" type="slidenum">
              <a:rPr lang="de-DE" smtClean="0"/>
              <a:t>‹Nr.›</a:t>
            </a:fld>
            <a:endParaRPr lang="de-DE"/>
          </a:p>
        </p:txBody>
      </p:sp>
    </p:spTree>
    <p:extLst>
      <p:ext uri="{BB962C8B-B14F-4D97-AF65-F5344CB8AC3E}">
        <p14:creationId xmlns:p14="http://schemas.microsoft.com/office/powerpoint/2010/main" val="2462167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6.xml"/><Relationship Id="rId5" Type="http://schemas.openxmlformats.org/officeDocument/2006/relationships/image" Target="../media/image26.svg"/><Relationship Id="rId4" Type="http://schemas.openxmlformats.org/officeDocument/2006/relationships/image" Target="../media/image2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6.xml"/><Relationship Id="rId5" Type="http://schemas.openxmlformats.org/officeDocument/2006/relationships/image" Target="../media/image14.sv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6.svg"/><Relationship Id="rId7" Type="http://schemas.openxmlformats.org/officeDocument/2006/relationships/image" Target="../media/image20.svg"/><Relationship Id="rId2" Type="http://schemas.openxmlformats.org/officeDocument/2006/relationships/image" Target="../media/image15.png"/><Relationship Id="rId1" Type="http://schemas.openxmlformats.org/officeDocument/2006/relationships/slideLayout" Target="../slideLayouts/slideLayout6.xml"/><Relationship Id="rId6" Type="http://schemas.openxmlformats.org/officeDocument/2006/relationships/image" Target="../media/image19.png"/><Relationship Id="rId5" Type="http://schemas.openxmlformats.org/officeDocument/2006/relationships/image" Target="../media/image18.sv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a:bodyPr>
          <a:lstStyle/>
          <a:p>
            <a:pPr algn="ctr"/>
            <a:r>
              <a:rPr lang="de-DE" sz="3600" dirty="0">
                <a:solidFill>
                  <a:schemeClr val="bg1">
                    <a:lumMod val="95000"/>
                    <a:lumOff val="5000"/>
                  </a:schemeClr>
                </a:solidFill>
                <a:latin typeface="Courier New" panose="02070309020205020404" pitchFamily="49" charset="0"/>
                <a:cs typeface="Courier New" panose="02070309020205020404" pitchFamily="49" charset="0"/>
              </a:rPr>
              <a:t>GESUCHT…</a:t>
            </a:r>
            <a:br>
              <a:rPr lang="de-DE" sz="3600" dirty="0">
                <a:solidFill>
                  <a:schemeClr val="bg1">
                    <a:lumMod val="95000"/>
                    <a:lumOff val="5000"/>
                  </a:schemeClr>
                </a:solidFill>
                <a:latin typeface="Courier New" panose="02070309020205020404" pitchFamily="49" charset="0"/>
                <a:cs typeface="Courier New" panose="02070309020205020404" pitchFamily="49" charset="0"/>
              </a:rPr>
            </a:br>
            <a:br>
              <a:rPr lang="de-DE" sz="12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6600" b="1"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Traum </a:t>
            </a:r>
            <a:r>
              <a:rPr lang="de-DE" sz="66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a:t>
            </a:r>
            <a:br>
              <a:rPr lang="de-DE" sz="36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2800" b="1" dirty="0" err="1">
                <a:solidFill>
                  <a:schemeClr val="bg1">
                    <a:lumMod val="95000"/>
                    <a:lumOff val="5000"/>
                  </a:schemeClr>
                </a:solidFill>
                <a:latin typeface="Comic Sans MS" panose="030F0702030302020204" pitchFamily="66" charset="0"/>
                <a:cs typeface="Arial" panose="020B0604020202020204" pitchFamily="34" charset="0"/>
              </a:rPr>
              <a:t>Berufspraktikant:in</a:t>
            </a:r>
            <a:r>
              <a:rPr lang="de-DE" sz="2800" b="1" dirty="0">
                <a:solidFill>
                  <a:schemeClr val="bg1">
                    <a:lumMod val="95000"/>
                    <a:lumOff val="5000"/>
                  </a:schemeClr>
                </a:solidFill>
                <a:latin typeface="Comic Sans MS" panose="030F0702030302020204" pitchFamily="66" charset="0"/>
                <a:cs typeface="Arial" panose="020B0604020202020204" pitchFamily="34" charset="0"/>
              </a:rPr>
              <a:t>/</a:t>
            </a:r>
            <a:br>
              <a:rPr lang="de-DE" sz="2800" b="1" dirty="0">
                <a:solidFill>
                  <a:schemeClr val="bg1">
                    <a:lumMod val="95000"/>
                    <a:lumOff val="5000"/>
                  </a:schemeClr>
                </a:solidFill>
                <a:latin typeface="Comic Sans MS" panose="030F0702030302020204" pitchFamily="66" charset="0"/>
                <a:cs typeface="Arial" panose="020B0604020202020204" pitchFamily="34" charset="0"/>
              </a:rPr>
            </a:br>
            <a:r>
              <a:rPr lang="de-DE" sz="2800" b="1" dirty="0">
                <a:solidFill>
                  <a:schemeClr val="bg1">
                    <a:lumMod val="95000"/>
                    <a:lumOff val="5000"/>
                  </a:schemeClr>
                </a:solidFill>
                <a:latin typeface="Comic Sans MS" panose="030F0702030302020204" pitchFamily="66" charset="0"/>
                <a:cs typeface="Arial" panose="020B0604020202020204" pitchFamily="34" charset="0"/>
              </a:rPr>
              <a:t>Erzieher:in im Anerkennungsjahr</a:t>
            </a:r>
            <a:br>
              <a:rPr lang="de-DE" sz="2800" b="1" dirty="0">
                <a:solidFill>
                  <a:schemeClr val="bg1">
                    <a:lumMod val="95000"/>
                    <a:lumOff val="5000"/>
                  </a:schemeClr>
                </a:solidFill>
                <a:latin typeface="Comic Sans MS" panose="030F0702030302020204" pitchFamily="66" charset="0"/>
                <a:cs typeface="Arial" panose="020B0604020202020204" pitchFamily="34" charset="0"/>
              </a:rPr>
            </a:br>
            <a:br>
              <a:rPr lang="de-DE" sz="2800" b="1" dirty="0">
                <a:solidFill>
                  <a:schemeClr val="bg1">
                    <a:lumMod val="95000"/>
                    <a:lumOff val="5000"/>
                  </a:schemeClr>
                </a:solidFill>
                <a:latin typeface="Arial" panose="020B0604020202020204" pitchFamily="34" charset="0"/>
                <a:cs typeface="Arial" panose="020B0604020202020204" pitchFamily="34" charset="0"/>
              </a:rPr>
            </a:br>
            <a:r>
              <a:rPr lang="de-DE" sz="1400" b="1" dirty="0">
                <a:solidFill>
                  <a:schemeClr val="bg1">
                    <a:lumMod val="95000"/>
                    <a:lumOff val="5000"/>
                  </a:schemeClr>
                </a:solidFill>
                <a:latin typeface="Courier New" panose="02070309020205020404" pitchFamily="49" charset="0"/>
                <a:cs typeface="Courier New" panose="02070309020205020404" pitchFamily="49" charset="0"/>
              </a:rPr>
              <a:t>ab </a:t>
            </a:r>
            <a:r>
              <a:rPr lang="de-DE" sz="1400" b="1">
                <a:solidFill>
                  <a:schemeClr val="bg1">
                    <a:lumMod val="95000"/>
                    <a:lumOff val="5000"/>
                  </a:schemeClr>
                </a:solidFill>
                <a:latin typeface="Courier New" panose="02070309020205020404" pitchFamily="49" charset="0"/>
                <a:cs typeface="Courier New" panose="02070309020205020404" pitchFamily="49" charset="0"/>
              </a:rPr>
              <a:t>September 2026</a:t>
            </a:r>
            <a:endParaRPr lang="de-DE" sz="1400" dirty="0">
              <a:solidFill>
                <a:schemeClr val="bg1">
                  <a:lumMod val="95000"/>
                  <a:lumOff val="5000"/>
                </a:schemeClr>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8059330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438507" y="1437011"/>
            <a:ext cx="7080738" cy="3974124"/>
          </a:xfrm>
        </p:spPr>
        <p:txBody>
          <a:bodyPr>
            <a:normAutofit fontScale="90000"/>
          </a:bodyPr>
          <a:lstStyle/>
          <a:p>
            <a:pPr algn="ct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Noch etwas…</a:t>
            </a: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34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Wir sind im August 2024 umgezogen</a:t>
            </a:r>
            <a:br>
              <a:rPr lang="de-DE" sz="34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340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t>i</a:t>
            </a:r>
            <a:r>
              <a:rPr lang="de-DE" sz="3400">
                <a:solidFill>
                  <a:schemeClr val="bg1">
                    <a:lumMod val="95000"/>
                    <a:lumOff val="5000"/>
                  </a:schemeClr>
                </a:solidFill>
                <a:latin typeface="Dreaming Outloud Pro" panose="03050502040302030504" pitchFamily="66" charset="0"/>
                <a:cs typeface="Dreaming Outloud Pro" panose="03050502040302030504" pitchFamily="66" charset="0"/>
              </a:rPr>
              <a:t>n </a:t>
            </a:r>
            <a: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t>ein </a:t>
            </a:r>
            <a:r>
              <a:rPr lang="de-DE" sz="3400" b="1" dirty="0" err="1">
                <a:solidFill>
                  <a:schemeClr val="bg1">
                    <a:lumMod val="95000"/>
                    <a:lumOff val="5000"/>
                  </a:schemeClr>
                </a:solidFill>
                <a:latin typeface="Dreaming Outloud Pro" panose="03050502040302030504" pitchFamily="66" charset="0"/>
                <a:cs typeface="Dreaming Outloud Pro" panose="03050502040302030504" pitchFamily="66" charset="0"/>
              </a:rPr>
              <a:t>schniegelnagelneues</a:t>
            </a:r>
            <a:r>
              <a:rPr lang="de-DE" sz="3400" b="1" dirty="0">
                <a:solidFill>
                  <a:schemeClr val="bg1">
                    <a:lumMod val="95000"/>
                    <a:lumOff val="5000"/>
                  </a:schemeClr>
                </a:solidFill>
                <a:latin typeface="Dreaming Outloud Pro" panose="03050502040302030504" pitchFamily="66" charset="0"/>
                <a:cs typeface="Dreaming Outloud Pro" panose="03050502040302030504" pitchFamily="66" charset="0"/>
              </a:rPr>
              <a:t> </a:t>
            </a:r>
            <a:r>
              <a:rPr lang="de-DE" sz="5300" b="1" dirty="0">
                <a:solidFill>
                  <a:schemeClr val="bg1">
                    <a:lumMod val="95000"/>
                    <a:lumOff val="5000"/>
                  </a:schemeClr>
                </a:solidFill>
                <a:latin typeface="Dreaming Outloud Pro" panose="03050502040302030504" pitchFamily="66" charset="0"/>
                <a:cs typeface="Dreaming Outloud Pro" panose="03050502040302030504" pitchFamily="66" charset="0"/>
              </a:rPr>
              <a:t>HAUS</a:t>
            </a:r>
            <a:br>
              <a:rPr lang="de-DE" sz="3400" b="1"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200" b="1" dirty="0">
                <a:solidFill>
                  <a:schemeClr val="bg1">
                    <a:lumMod val="95000"/>
                    <a:lumOff val="5000"/>
                  </a:schemeClr>
                </a:solidFill>
                <a:latin typeface="Dreaming Outloud Pro" panose="03050502040302030504" pitchFamily="66" charset="0"/>
                <a:cs typeface="Dreaming Outloud Pro" panose="03050502040302030504" pitchFamily="66" charset="0"/>
              </a:rPr>
              <a:t>mit </a:t>
            </a:r>
            <a:r>
              <a:rPr lang="de-DE" sz="2200" b="1" dirty="0" err="1">
                <a:solidFill>
                  <a:schemeClr val="bg1">
                    <a:lumMod val="95000"/>
                    <a:lumOff val="5000"/>
                  </a:schemeClr>
                </a:solidFill>
                <a:latin typeface="Dreaming Outloud Pro" panose="03050502040302030504" pitchFamily="66" charset="0"/>
                <a:cs typeface="Dreaming Outloud Pro" panose="03050502040302030504" pitchFamily="66" charset="0"/>
              </a:rPr>
              <a:t>viiiiiiiiielen</a:t>
            </a:r>
            <a:r>
              <a:rPr lang="de-DE" sz="2200" b="1" dirty="0">
                <a:solidFill>
                  <a:schemeClr val="bg1">
                    <a:lumMod val="95000"/>
                    <a:lumOff val="5000"/>
                  </a:schemeClr>
                </a:solidFill>
                <a:latin typeface="Dreaming Outloud Pro" panose="03050502040302030504" pitchFamily="66" charset="0"/>
                <a:cs typeface="Dreaming Outloud Pro" panose="03050502040302030504" pitchFamily="66" charset="0"/>
              </a:rPr>
              <a:t> interessanten Räumen</a:t>
            </a:r>
            <a:br>
              <a:rPr lang="de-DE" sz="2200" b="1"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2200" b="1"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3100" b="1" dirty="0">
                <a:solidFill>
                  <a:schemeClr val="bg1">
                    <a:lumMod val="95000"/>
                    <a:lumOff val="5000"/>
                  </a:schemeClr>
                </a:solidFill>
                <a:latin typeface="Dreaming Outloud Pro" panose="03050502040302030504" pitchFamily="66" charset="0"/>
                <a:cs typeface="Dreaming Outloud Pro" panose="03050502040302030504" pitchFamily="66" charset="0"/>
              </a:rPr>
              <a:t>für kleine und auch große Menschen!</a:t>
            </a:r>
            <a:br>
              <a:rPr lang="de-DE" sz="3100" b="1"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br>
            <a:endPar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endParaRPr>
          </a:p>
        </p:txBody>
      </p:sp>
      <p:pic>
        <p:nvPicPr>
          <p:cNvPr id="4" name="Grafik 3" descr="Home1 Silhouette">
            <a:extLst>
              <a:ext uri="{FF2B5EF4-FFF2-40B4-BE49-F238E27FC236}">
                <a16:creationId xmlns:a16="http://schemas.microsoft.com/office/drawing/2014/main" id="{0566D94B-5E81-6E4A-B332-463CB68B9D4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flipH="1">
            <a:off x="8930716" y="3257744"/>
            <a:ext cx="670825" cy="670825"/>
          </a:xfrm>
          <a:prstGeom prst="rect">
            <a:avLst/>
          </a:prstGeom>
        </p:spPr>
      </p:pic>
    </p:spTree>
    <p:extLst>
      <p:ext uri="{BB962C8B-B14F-4D97-AF65-F5344CB8AC3E}">
        <p14:creationId xmlns:p14="http://schemas.microsoft.com/office/powerpoint/2010/main" val="425786860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fontScale="90000"/>
          </a:bodyPr>
          <a:lstStyle/>
          <a:p>
            <a:pPr algn="ct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48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Wir</a:t>
            </a:r>
            <a:r>
              <a:rPr lang="de-DE" sz="34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 „wohnen, spielen und arbeiten“ </a:t>
            </a:r>
            <a: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t> fast im Mittelpunkt von Marburg.</a:t>
            </a:r>
            <a:b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t>Unser Eingang ist ganz nah am</a:t>
            </a:r>
            <a:b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t>„Alten botanischen Garten“.</a:t>
            </a:r>
            <a:b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9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br>
            <a:endPar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endParaRPr>
          </a:p>
        </p:txBody>
      </p:sp>
      <p:pic>
        <p:nvPicPr>
          <p:cNvPr id="5" name="Grafik 4" descr="Parkszenerie Silhouette">
            <a:extLst>
              <a:ext uri="{FF2B5EF4-FFF2-40B4-BE49-F238E27FC236}">
                <a16:creationId xmlns:a16="http://schemas.microsoft.com/office/drawing/2014/main" id="{B992C4A5-2F2E-E5E5-FA96-648CA5024A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47065" y="4240924"/>
            <a:ext cx="914400" cy="914400"/>
          </a:xfrm>
          <a:prstGeom prst="rect">
            <a:avLst/>
          </a:prstGeom>
        </p:spPr>
      </p:pic>
      <p:pic>
        <p:nvPicPr>
          <p:cNvPr id="7" name="Grafik 6" descr="Schuhabdrücke Silhouette">
            <a:extLst>
              <a:ext uri="{FF2B5EF4-FFF2-40B4-BE49-F238E27FC236}">
                <a16:creationId xmlns:a16="http://schemas.microsoft.com/office/drawing/2014/main" id="{B6FB93C1-AABE-696F-D16A-961C075A40E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3844642">
            <a:off x="6707900" y="5129753"/>
            <a:ext cx="787088" cy="787088"/>
          </a:xfrm>
          <a:prstGeom prst="rect">
            <a:avLst/>
          </a:prstGeom>
        </p:spPr>
      </p:pic>
    </p:spTree>
    <p:extLst>
      <p:ext uri="{BB962C8B-B14F-4D97-AF65-F5344CB8AC3E}">
        <p14:creationId xmlns:p14="http://schemas.microsoft.com/office/powerpoint/2010/main" val="99066587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fontScale="90000"/>
          </a:bodyPr>
          <a:lstStyle/>
          <a:p>
            <a:pPr algn="ct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Möchtest Du mal bei uns vorbeischauen</a:t>
            </a: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&amp; </a:t>
            </a:r>
            <a:r>
              <a:rPr lang="de-DE" sz="4000" dirty="0">
                <a:solidFill>
                  <a:schemeClr val="bg1">
                    <a:lumMod val="95000"/>
                    <a:lumOff val="5000"/>
                  </a:schemeClr>
                </a:solidFill>
                <a:latin typeface="Dreaming Outloud Pro" panose="03050502040302030504" pitchFamily="66" charset="0"/>
                <a:cs typeface="Dreaming Outloud Pro" panose="03050502040302030504" pitchFamily="66" charset="0"/>
              </a:rPr>
              <a:t>uns</a:t>
            </a:r>
            <a:br>
              <a:rPr lang="de-DE" sz="40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4000" dirty="0">
                <a:solidFill>
                  <a:schemeClr val="bg1">
                    <a:lumMod val="95000"/>
                    <a:lumOff val="5000"/>
                  </a:schemeClr>
                </a:solidFill>
                <a:latin typeface="Dreaming Outloud Pro" panose="03050502040302030504" pitchFamily="66" charset="0"/>
                <a:cs typeface="Dreaming Outloud Pro" panose="03050502040302030504" pitchFamily="66" charset="0"/>
              </a:rPr>
              <a:t>und unseren </a:t>
            </a:r>
            <a: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Kindergarten </a:t>
            </a:r>
            <a:r>
              <a:rPr lang="de-DE" sz="4000" dirty="0">
                <a:solidFill>
                  <a:schemeClr val="bg1">
                    <a:lumMod val="95000"/>
                    <a:lumOff val="5000"/>
                  </a:schemeClr>
                </a:solidFill>
                <a:latin typeface="Dreaming Outloud Pro" panose="03050502040302030504" pitchFamily="66" charset="0"/>
                <a:cs typeface="Dreaming Outloud Pro" panose="03050502040302030504" pitchFamily="66" charset="0"/>
              </a:rPr>
              <a:t>kennenlernen</a:t>
            </a:r>
            <a: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a:t>
            </a:r>
            <a:br>
              <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rPr>
            </a:br>
            <a:endParaRPr lang="de-DE" sz="3400" dirty="0">
              <a:solidFill>
                <a:schemeClr val="bg1">
                  <a:lumMod val="95000"/>
                  <a:lumOff val="5000"/>
                </a:schemeClr>
              </a:solidFill>
              <a:latin typeface="Dreaming Outloud Pro" panose="03050502040302030504" pitchFamily="66" charset="0"/>
              <a:cs typeface="Dreaming Outloud Pro" panose="03050502040302030504" pitchFamily="66" charset="0"/>
            </a:endParaRPr>
          </a:p>
        </p:txBody>
      </p:sp>
    </p:spTree>
    <p:extLst>
      <p:ext uri="{BB962C8B-B14F-4D97-AF65-F5344CB8AC3E}">
        <p14:creationId xmlns:p14="http://schemas.microsoft.com/office/powerpoint/2010/main" val="52289124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a:bodyPr>
          <a:lstStyle/>
          <a:p>
            <a:pPr algn="ctr"/>
            <a: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Du </a:t>
            </a:r>
            <a: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 findest uns in der…</a:t>
            </a:r>
            <a:br>
              <a:rPr lang="de-DE" sz="4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16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14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31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Johannes-Müller-Straße 19</a:t>
            </a:r>
            <a:br>
              <a:rPr lang="de-DE" sz="40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4000" dirty="0">
                <a:solidFill>
                  <a:schemeClr val="bg1">
                    <a:lumMod val="95000"/>
                    <a:lumOff val="5000"/>
                  </a:schemeClr>
                </a:solidFill>
                <a:latin typeface="Dreaming Outloud Pro" panose="03050502040302030504" pitchFamily="66" charset="0"/>
                <a:cs typeface="Dreaming Outloud Pro" panose="03050502040302030504" pitchFamily="66" charset="0"/>
              </a:rPr>
              <a:t>in Marburg</a:t>
            </a:r>
            <a:br>
              <a:rPr lang="de-DE" sz="40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1800" dirty="0">
                <a:solidFill>
                  <a:schemeClr val="bg1">
                    <a:lumMod val="95000"/>
                    <a:lumOff val="5000"/>
                  </a:schemeClr>
                </a:solidFill>
                <a:latin typeface="Dreaming Outloud Pro" panose="03050502040302030504" pitchFamily="66" charset="0"/>
                <a:cs typeface="Dreaming Outloud Pro" panose="03050502040302030504" pitchFamily="66" charset="0"/>
              </a:rPr>
            </a:br>
            <a:endParaRPr lang="de-DE" sz="1800" dirty="0">
              <a:solidFill>
                <a:schemeClr val="bg1">
                  <a:lumMod val="95000"/>
                  <a:lumOff val="5000"/>
                </a:schemeClr>
              </a:solidFill>
              <a:latin typeface="Dreaming Outloud Pro" panose="03050502040302030504" pitchFamily="66" charset="0"/>
              <a:cs typeface="Dreaming Outloud Pro" panose="03050502040302030504" pitchFamily="66" charset="0"/>
            </a:endParaRPr>
          </a:p>
        </p:txBody>
      </p:sp>
    </p:spTree>
    <p:extLst>
      <p:ext uri="{BB962C8B-B14F-4D97-AF65-F5344CB8AC3E}">
        <p14:creationId xmlns:p14="http://schemas.microsoft.com/office/powerpoint/2010/main" val="13657176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a:bodyPr>
          <a:lstStyle/>
          <a:p>
            <a:pPr algn="ctr"/>
            <a: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Wir</a:t>
            </a:r>
            <a:r>
              <a:rPr lang="de-DE" sz="32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 haben auch ein „</a:t>
            </a:r>
            <a:r>
              <a:rPr lang="de-DE" sz="3200" dirty="0" err="1">
                <a:solidFill>
                  <a:schemeClr val="bg1">
                    <a:lumMod val="95000"/>
                    <a:lumOff val="5000"/>
                  </a:schemeClr>
                </a:solidFill>
                <a:latin typeface="Dreaming Outloud Script Pro" panose="03050502040304050704" pitchFamily="66" charset="0"/>
                <a:cs typeface="Dreaming Outloud Script Pro" panose="03050502040304050704" pitchFamily="66" charset="0"/>
              </a:rPr>
              <a:t>Tefon</a:t>
            </a:r>
            <a:r>
              <a:rPr lang="de-DE" sz="32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 </a:t>
            </a:r>
            <a:r>
              <a:rPr lang="de-DE" sz="1200" dirty="0">
                <a:solidFill>
                  <a:schemeClr val="bg1">
                    <a:lumMod val="95000"/>
                    <a:lumOff val="5000"/>
                  </a:schemeClr>
                </a:solidFill>
                <a:latin typeface="Dreaming Outloud Pro" panose="03050502040302030504" pitchFamily="66" charset="0"/>
                <a:cs typeface="Dreaming Outloud Pro" panose="03050502040302030504" pitchFamily="66" charset="0"/>
              </a:rPr>
              <a:t>(Telefon)</a:t>
            </a:r>
            <a:br>
              <a:rPr lang="de-DE" sz="12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000" dirty="0">
                <a:solidFill>
                  <a:schemeClr val="bg1">
                    <a:lumMod val="95000"/>
                    <a:lumOff val="5000"/>
                  </a:schemeClr>
                </a:solidFill>
                <a:latin typeface="Dreaming Outloud Pro" panose="03050502040302030504" pitchFamily="66" charset="0"/>
                <a:cs typeface="Dreaming Outloud Pro" panose="03050502040302030504" pitchFamily="66" charset="0"/>
              </a:rPr>
              <a:t>Wenn DU mit UNS sprechen möchtest, musst DU diese Zahlen wählen:</a:t>
            </a:r>
            <a:br>
              <a:rPr lang="de-DE" sz="20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20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800" b="1" dirty="0">
                <a:solidFill>
                  <a:schemeClr val="bg1">
                    <a:lumMod val="95000"/>
                    <a:lumOff val="5000"/>
                  </a:schemeClr>
                </a:solidFill>
                <a:latin typeface="Dreaming Outloud Pro" panose="03050502040302030504" pitchFamily="66" charset="0"/>
                <a:cs typeface="Dreaming Outloud Pro" panose="03050502040302030504" pitchFamily="66" charset="0"/>
              </a:rPr>
              <a:t>06421 16 95 721</a:t>
            </a:r>
            <a:br>
              <a:rPr lang="de-DE" sz="20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12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1600" dirty="0">
                <a:solidFill>
                  <a:schemeClr val="bg1">
                    <a:lumMod val="95000"/>
                    <a:lumOff val="5000"/>
                  </a:schemeClr>
                </a:solidFill>
                <a:latin typeface="Dreaming Outloud Pro" panose="03050502040302030504" pitchFamily="66" charset="0"/>
                <a:cs typeface="Dreaming Outloud Pro" panose="03050502040302030504" pitchFamily="66" charset="0"/>
              </a:rPr>
              <a:t>Dann kannst Du uns ganz viele „LÖCHER in den Bauch“ fragen!</a:t>
            </a:r>
            <a:br>
              <a:rPr lang="de-DE" sz="16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16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1600" b="1" dirty="0">
                <a:solidFill>
                  <a:schemeClr val="bg1">
                    <a:lumMod val="95000"/>
                    <a:lumOff val="5000"/>
                  </a:schemeClr>
                </a:solidFill>
                <a:latin typeface="+mn-lt"/>
                <a:cs typeface="Dreaming Outloud Pro" panose="03050502040302030504" pitchFamily="66" charset="0"/>
              </a:rPr>
              <a:t>Bewerben kannst Du Dich</a:t>
            </a:r>
            <a:br>
              <a:rPr lang="de-DE" sz="1600" b="1" dirty="0">
                <a:solidFill>
                  <a:schemeClr val="bg1">
                    <a:lumMod val="95000"/>
                    <a:lumOff val="5000"/>
                  </a:schemeClr>
                </a:solidFill>
                <a:latin typeface="+mn-lt"/>
                <a:cs typeface="Dreaming Outloud Pro" panose="03050502040302030504" pitchFamily="66" charset="0"/>
              </a:rPr>
            </a:br>
            <a:r>
              <a:rPr lang="de-DE" sz="1600" b="1" dirty="0">
                <a:solidFill>
                  <a:schemeClr val="bg1">
                    <a:lumMod val="95000"/>
                    <a:lumOff val="5000"/>
                  </a:schemeClr>
                </a:solidFill>
                <a:latin typeface="+mn-lt"/>
                <a:cs typeface="Dreaming Outloud Pro" panose="03050502040302030504" pitchFamily="66" charset="0"/>
              </a:rPr>
              <a:t>auch ganz easy über unsere Homepage…</a:t>
            </a:r>
            <a:br>
              <a:rPr lang="de-DE" sz="1600" b="1"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16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1600" dirty="0">
                <a:solidFill>
                  <a:schemeClr val="bg1">
                    <a:lumMod val="95000"/>
                    <a:lumOff val="5000"/>
                  </a:schemeClr>
                </a:solidFill>
                <a:latin typeface="Dreaming Outloud Pro" panose="03050502040302030504" pitchFamily="66" charset="0"/>
                <a:cs typeface="Dreaming Outloud Pro" panose="03050502040302030504" pitchFamily="66" charset="0"/>
              </a:rPr>
            </a:br>
            <a:endParaRPr lang="de-DE" sz="1600" dirty="0">
              <a:solidFill>
                <a:schemeClr val="bg1">
                  <a:lumMod val="95000"/>
                  <a:lumOff val="5000"/>
                </a:schemeClr>
              </a:solidFill>
              <a:latin typeface="Dreaming Outloud Pro" panose="03050502040302030504" pitchFamily="66" charset="0"/>
              <a:cs typeface="Dreaming Outloud Pro" panose="03050502040302030504" pitchFamily="66" charset="0"/>
            </a:endParaRPr>
          </a:p>
        </p:txBody>
      </p:sp>
      <p:pic>
        <p:nvPicPr>
          <p:cNvPr id="7" name="Grafik 6" descr="Receiver mit einfarbiger Füllung">
            <a:extLst>
              <a:ext uri="{FF2B5EF4-FFF2-40B4-BE49-F238E27FC236}">
                <a16:creationId xmlns:a16="http://schemas.microsoft.com/office/drawing/2014/main" id="{C158E8EE-1516-FEC9-E453-47041C138F4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33516" y="984738"/>
            <a:ext cx="914400" cy="914400"/>
          </a:xfrm>
          <a:prstGeom prst="rect">
            <a:avLst/>
          </a:prstGeom>
        </p:spPr>
      </p:pic>
    </p:spTree>
    <p:extLst>
      <p:ext uri="{BB962C8B-B14F-4D97-AF65-F5344CB8AC3E}">
        <p14:creationId xmlns:p14="http://schemas.microsoft.com/office/powerpoint/2010/main" val="84727307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fontScale="90000"/>
          </a:bodyPr>
          <a:lstStyle/>
          <a:p>
            <a:pPr algn="ctr"/>
            <a:b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Wenn DU</a:t>
            </a:r>
            <a:b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3600" b="1" dirty="0">
                <a:solidFill>
                  <a:schemeClr val="bg1">
                    <a:lumMod val="95000"/>
                    <a:lumOff val="5000"/>
                  </a:schemeClr>
                </a:solidFill>
                <a:latin typeface="Dreaming Outloud Pro" panose="03050502040302030504" pitchFamily="66" charset="0"/>
                <a:cs typeface="Dreaming Outloud Pro" panose="03050502040302030504" pitchFamily="66" charset="0"/>
              </a:rPr>
              <a:t>uns lieber eine E-Mail schicken möchtest…</a:t>
            </a:r>
            <a:br>
              <a:rPr lang="de-DE" sz="3600" b="1"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t>hier ist unsere </a:t>
            </a:r>
            <a:r>
              <a:rPr lang="de-DE" sz="3600" b="1" dirty="0">
                <a:solidFill>
                  <a:schemeClr val="bg1">
                    <a:lumMod val="95000"/>
                    <a:lumOff val="5000"/>
                  </a:schemeClr>
                </a:solidFill>
                <a:latin typeface="Dreaming Outloud Pro" panose="03050502040302030504" pitchFamily="66" charset="0"/>
                <a:cs typeface="Dreaming Outloud Pro" panose="03050502040302030504" pitchFamily="66" charset="0"/>
              </a:rPr>
              <a:t>E-Mail-Adresse:</a:t>
            </a:r>
            <a:br>
              <a:rPr lang="de-DE" sz="3600" b="1"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3600" b="1" dirty="0">
                <a:solidFill>
                  <a:schemeClr val="bg1">
                    <a:lumMod val="95000"/>
                    <a:lumOff val="5000"/>
                  </a:schemeClr>
                </a:solidFill>
                <a:latin typeface="Cordia New" panose="020B0304020202020204" pitchFamily="34" charset="-34"/>
                <a:cs typeface="Cordia New" panose="020B0304020202020204" pitchFamily="34" charset="-34"/>
              </a:rPr>
              <a:t>kita.pp-marburg@bistum-fulda.de</a:t>
            </a:r>
            <a:br>
              <a:rPr lang="de-DE" sz="3600" b="1" dirty="0">
                <a:solidFill>
                  <a:schemeClr val="bg1">
                    <a:lumMod val="95000"/>
                    <a:lumOff val="5000"/>
                  </a:schemeClr>
                </a:solidFill>
                <a:latin typeface="Cordia New" panose="020B0304020202020204" pitchFamily="34" charset="-34"/>
                <a:cs typeface="Cordia New" panose="020B0304020202020204" pitchFamily="34" charset="-34"/>
              </a:rPr>
            </a:br>
            <a:b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br>
            <a:endPar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endParaRPr>
          </a:p>
        </p:txBody>
      </p:sp>
      <p:pic>
        <p:nvPicPr>
          <p:cNvPr id="4" name="Grafik 3" descr="E-Mail Silhouette">
            <a:extLst>
              <a:ext uri="{FF2B5EF4-FFF2-40B4-BE49-F238E27FC236}">
                <a16:creationId xmlns:a16="http://schemas.microsoft.com/office/drawing/2014/main" id="{50805DDD-C049-66C7-D688-5DC652564D6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68061" y="2690191"/>
            <a:ext cx="738809" cy="738809"/>
          </a:xfrm>
          <a:prstGeom prst="rect">
            <a:avLst/>
          </a:prstGeom>
        </p:spPr>
      </p:pic>
    </p:spTree>
    <p:extLst>
      <p:ext uri="{BB962C8B-B14F-4D97-AF65-F5344CB8AC3E}">
        <p14:creationId xmlns:p14="http://schemas.microsoft.com/office/powerpoint/2010/main" val="300365472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fontScale="90000"/>
          </a:bodyPr>
          <a:lstStyle/>
          <a:p>
            <a:pPr algn="ctr"/>
            <a: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Wir</a:t>
            </a:r>
            <a:b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freuen uns</a:t>
            </a:r>
            <a:b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67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auf </a:t>
            </a:r>
            <a:r>
              <a:rPr lang="de-DE" sz="80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Dich!</a:t>
            </a:r>
            <a:br>
              <a:rPr lang="de-DE" sz="3600" b="1" dirty="0">
                <a:solidFill>
                  <a:schemeClr val="bg1">
                    <a:lumMod val="95000"/>
                    <a:lumOff val="5000"/>
                  </a:schemeClr>
                </a:solidFill>
                <a:latin typeface="Cordia New" panose="020B0304020202020204" pitchFamily="34" charset="-34"/>
                <a:cs typeface="Cordia New" panose="020B0304020202020204" pitchFamily="34" charset="-34"/>
              </a:rPr>
            </a:br>
            <a:b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br>
            <a:endPar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endParaRPr>
          </a:p>
        </p:txBody>
      </p:sp>
      <p:pic>
        <p:nvPicPr>
          <p:cNvPr id="5" name="Grafik 4" descr="Marke Herz mit einfarbiger Füllung">
            <a:extLst>
              <a:ext uri="{FF2B5EF4-FFF2-40B4-BE49-F238E27FC236}">
                <a16:creationId xmlns:a16="http://schemas.microsoft.com/office/drawing/2014/main" id="{AB9B44F9-1F93-7C9F-7BD5-F645207857D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47113" y="3886200"/>
            <a:ext cx="914400" cy="914400"/>
          </a:xfrm>
          <a:prstGeom prst="rect">
            <a:avLst/>
          </a:prstGeom>
        </p:spPr>
      </p:pic>
    </p:spTree>
    <p:extLst>
      <p:ext uri="{BB962C8B-B14F-4D97-AF65-F5344CB8AC3E}">
        <p14:creationId xmlns:p14="http://schemas.microsoft.com/office/powerpoint/2010/main" val="303065971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a:bodyPr>
          <a:lstStyle/>
          <a:p>
            <a:pPr algn="ctr"/>
            <a:r>
              <a:rPr lang="de-DE" sz="46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Du bist neugierig</a:t>
            </a:r>
            <a:br>
              <a:rPr lang="de-DE" sz="46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46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&amp;</a:t>
            </a:r>
            <a:br>
              <a:rPr lang="de-DE" sz="46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2400" dirty="0">
                <a:solidFill>
                  <a:schemeClr val="bg1">
                    <a:lumMod val="95000"/>
                    <a:lumOff val="5000"/>
                  </a:schemeClr>
                </a:solidFill>
                <a:latin typeface="Courier New" panose="02070309020205020404" pitchFamily="49" charset="0"/>
                <a:cs typeface="Courier New" panose="02070309020205020404" pitchFamily="49" charset="0"/>
              </a:rPr>
              <a:t>gehst den Dingen gern auf den Grund?</a:t>
            </a:r>
          </a:p>
        </p:txBody>
      </p:sp>
    </p:spTree>
    <p:extLst>
      <p:ext uri="{BB962C8B-B14F-4D97-AF65-F5344CB8AC3E}">
        <p14:creationId xmlns:p14="http://schemas.microsoft.com/office/powerpoint/2010/main" val="3556240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a:bodyPr>
          <a:lstStyle/>
          <a:p>
            <a:pPr algn="ctr"/>
            <a:r>
              <a:rPr lang="de-DE" sz="5400">
                <a:solidFill>
                  <a:schemeClr val="bg1">
                    <a:lumMod val="95000"/>
                    <a:lumOff val="5000"/>
                  </a:schemeClr>
                </a:solidFill>
                <a:latin typeface="Dreaming Outloud Script Pro" panose="03050502040304050704" pitchFamily="66" charset="0"/>
                <a:cs typeface="Dreaming Outloud Script Pro" panose="03050502040304050704" pitchFamily="66" charset="0"/>
              </a:rPr>
              <a:t>Dann begleite uns </a:t>
            </a:r>
            <a:br>
              <a:rPr lang="de-DE" sz="540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5400">
                <a:solidFill>
                  <a:schemeClr val="bg1">
                    <a:lumMod val="95000"/>
                    <a:lumOff val="5000"/>
                  </a:schemeClr>
                </a:solidFill>
                <a:latin typeface="Dreaming Outloud Script Pro" panose="03050502040304050704" pitchFamily="66" charset="0"/>
                <a:cs typeface="Dreaming Outloud Script Pro" panose="03050502040304050704" pitchFamily="66" charset="0"/>
              </a:rPr>
              <a:t>in die</a:t>
            </a:r>
            <a:br>
              <a:rPr lang="de-DE" sz="540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7200" b="1">
                <a:solidFill>
                  <a:schemeClr val="bg1">
                    <a:lumMod val="95000"/>
                    <a:lumOff val="5000"/>
                  </a:schemeClr>
                </a:solidFill>
                <a:latin typeface="Dreaming Outloud Pro" panose="03050502040302030504" pitchFamily="66" charset="0"/>
                <a:cs typeface="Dreaming Outloud Pro" panose="03050502040302030504" pitchFamily="66" charset="0"/>
              </a:rPr>
              <a:t>W</a:t>
            </a:r>
            <a:r>
              <a:rPr lang="de-DE" sz="5400" b="1">
                <a:solidFill>
                  <a:schemeClr val="bg1">
                    <a:lumMod val="95000"/>
                    <a:lumOff val="5000"/>
                  </a:schemeClr>
                </a:solidFill>
                <a:latin typeface="Dreaming Outloud Pro" panose="03050502040302030504" pitchFamily="66" charset="0"/>
                <a:cs typeface="Dreaming Outloud Pro" panose="03050502040302030504" pitchFamily="66" charset="0"/>
              </a:rPr>
              <a:t> E L T  </a:t>
            </a:r>
            <a:r>
              <a:rPr lang="de-DE" b="1">
                <a:solidFill>
                  <a:schemeClr val="bg1">
                    <a:lumMod val="95000"/>
                    <a:lumOff val="5000"/>
                  </a:schemeClr>
                </a:solidFill>
                <a:latin typeface="Arial" panose="020B0604020202020204" pitchFamily="34" charset="0"/>
                <a:cs typeface="Arial" panose="020B0604020202020204" pitchFamily="34" charset="0"/>
              </a:rPr>
              <a:t>   </a:t>
            </a:r>
            <a:br>
              <a:rPr lang="de-DE" b="1">
                <a:solidFill>
                  <a:schemeClr val="bg1">
                    <a:lumMod val="95000"/>
                    <a:lumOff val="5000"/>
                  </a:schemeClr>
                </a:solidFill>
                <a:latin typeface="Arial" panose="020B0604020202020204" pitchFamily="34" charset="0"/>
                <a:cs typeface="Arial" panose="020B0604020202020204" pitchFamily="34" charset="0"/>
              </a:rPr>
            </a:br>
            <a:r>
              <a:rPr lang="de-DE">
                <a:solidFill>
                  <a:schemeClr val="bg1">
                    <a:lumMod val="95000"/>
                    <a:lumOff val="5000"/>
                  </a:schemeClr>
                </a:solidFill>
                <a:latin typeface="Dreaming Outloud Pro" panose="03050502040302030504" pitchFamily="66" charset="0"/>
                <a:cs typeface="Dreaming Outloud Pro" panose="03050502040302030504" pitchFamily="66" charset="0"/>
              </a:rPr>
              <a:t>der </a:t>
            </a:r>
            <a:r>
              <a:rPr lang="de-DE">
                <a:solidFill>
                  <a:schemeClr val="bg1">
                    <a:lumMod val="95000"/>
                    <a:lumOff val="5000"/>
                  </a:schemeClr>
                </a:solidFill>
                <a:latin typeface="Arial" panose="020B0604020202020204" pitchFamily="34" charset="0"/>
                <a:cs typeface="Arial" panose="020B0604020202020204" pitchFamily="34" charset="0"/>
              </a:rPr>
              <a:t>Abenteuer</a:t>
            </a:r>
            <a:r>
              <a:rPr lang="de-DE">
                <a:solidFill>
                  <a:schemeClr val="bg1">
                    <a:lumMod val="95000"/>
                    <a:lumOff val="5000"/>
                  </a:schemeClr>
                </a:solidFill>
                <a:latin typeface="Dreaming Outloud Script Pro" panose="03050502040304050704" pitchFamily="66" charset="0"/>
                <a:cs typeface="Dreaming Outloud Script Pro" panose="03050502040304050704" pitchFamily="66" charset="0"/>
              </a:rPr>
              <a:t>…</a:t>
            </a:r>
            <a:br>
              <a:rPr lang="de-DE">
                <a:solidFill>
                  <a:schemeClr val="bg1">
                    <a:lumMod val="95000"/>
                    <a:lumOff val="5000"/>
                  </a:schemeClr>
                </a:solidFill>
                <a:latin typeface="Dreaming Outloud Script Pro" panose="03050502040304050704" pitchFamily="66" charset="0"/>
                <a:cs typeface="Dreaming Outloud Script Pro" panose="03050502040304050704" pitchFamily="66" charset="0"/>
              </a:rPr>
            </a:br>
            <a:endParaRPr lang="de-DE" dirty="0">
              <a:solidFill>
                <a:schemeClr val="bg1">
                  <a:lumMod val="95000"/>
                  <a:lumOff val="5000"/>
                </a:schemeClr>
              </a:solidFill>
              <a:latin typeface="Arial" panose="020B0604020202020204" pitchFamily="34" charset="0"/>
              <a:cs typeface="Arial" panose="020B0604020202020204" pitchFamily="34" charset="0"/>
            </a:endParaRPr>
          </a:p>
        </p:txBody>
      </p:sp>
      <p:pic>
        <p:nvPicPr>
          <p:cNvPr id="6" name="Grafik 5" descr="Weltraumlandschaft Silhouette">
            <a:extLst>
              <a:ext uri="{FF2B5EF4-FFF2-40B4-BE49-F238E27FC236}">
                <a16:creationId xmlns:a16="http://schemas.microsoft.com/office/drawing/2014/main" id="{EC2E21AA-1560-4600-C411-37697D7F55F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53350" y="2581275"/>
            <a:ext cx="1447800" cy="1447800"/>
          </a:xfrm>
          <a:prstGeom prst="rect">
            <a:avLst/>
          </a:prstGeom>
        </p:spPr>
      </p:pic>
    </p:spTree>
    <p:extLst>
      <p:ext uri="{BB962C8B-B14F-4D97-AF65-F5344CB8AC3E}">
        <p14:creationId xmlns:p14="http://schemas.microsoft.com/office/powerpoint/2010/main" val="24263056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fontScale="90000"/>
          </a:bodyPr>
          <a:lstStyle/>
          <a:p>
            <a:pPr algn="ctr"/>
            <a:r>
              <a:rPr lang="de-DE" sz="54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Wir sind</a:t>
            </a:r>
            <a:br>
              <a:rPr lang="de-DE" sz="54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5400" b="1" dirty="0">
                <a:solidFill>
                  <a:schemeClr val="bg1">
                    <a:lumMod val="95000"/>
                    <a:lumOff val="5000"/>
                  </a:schemeClr>
                </a:solidFill>
                <a:latin typeface="Courier New" panose="02070309020205020404" pitchFamily="49" charset="0"/>
                <a:cs typeface="Courier New" panose="02070309020205020404" pitchFamily="49" charset="0"/>
              </a:rPr>
              <a:t>60</a:t>
            </a:r>
            <a:r>
              <a:rPr lang="de-DE" sz="3600" dirty="0">
                <a:solidFill>
                  <a:schemeClr val="bg1">
                    <a:lumMod val="95000"/>
                    <a:lumOff val="5000"/>
                  </a:schemeClr>
                </a:solidFill>
                <a:latin typeface="Courier New" panose="02070309020205020404" pitchFamily="49" charset="0"/>
                <a:cs typeface="Courier New" panose="02070309020205020404" pitchFamily="49" charset="0"/>
              </a:rPr>
              <a:t> </a:t>
            </a:r>
            <a:r>
              <a:rPr lang="de-DE" sz="3600" b="1" dirty="0">
                <a:solidFill>
                  <a:schemeClr val="bg1">
                    <a:lumMod val="95000"/>
                    <a:lumOff val="5000"/>
                  </a:schemeClr>
                </a:solidFill>
                <a:latin typeface="Courier New" panose="02070309020205020404" pitchFamily="49" charset="0"/>
                <a:cs typeface="Courier New" panose="02070309020205020404" pitchFamily="49" charset="0"/>
              </a:rPr>
              <a:t>kleine </a:t>
            </a:r>
            <a:r>
              <a:rPr lang="de-DE" sz="5400" b="1" dirty="0">
                <a:solidFill>
                  <a:schemeClr val="bg1">
                    <a:lumMod val="95000"/>
                    <a:lumOff val="5000"/>
                  </a:schemeClr>
                </a:solidFill>
                <a:latin typeface="Courier New" panose="02070309020205020404" pitchFamily="49" charset="0"/>
                <a:cs typeface="Courier New" panose="02070309020205020404" pitchFamily="49" charset="0"/>
              </a:rPr>
              <a:t>&amp;</a:t>
            </a:r>
            <a:br>
              <a:rPr lang="de-DE" sz="3600" b="1" dirty="0">
                <a:solidFill>
                  <a:schemeClr val="bg1">
                    <a:lumMod val="95000"/>
                    <a:lumOff val="5000"/>
                  </a:schemeClr>
                </a:solidFill>
                <a:latin typeface="Courier New" panose="02070309020205020404" pitchFamily="49" charset="0"/>
                <a:cs typeface="Courier New" panose="02070309020205020404" pitchFamily="49" charset="0"/>
              </a:rPr>
            </a:br>
            <a:r>
              <a:rPr lang="de-DE" sz="2000" b="1" dirty="0">
                <a:solidFill>
                  <a:schemeClr val="bg1">
                    <a:lumMod val="95000"/>
                    <a:lumOff val="5000"/>
                  </a:schemeClr>
                </a:solidFill>
                <a:latin typeface="Courier New" panose="02070309020205020404" pitchFamily="49" charset="0"/>
                <a:cs typeface="Courier New" panose="02070309020205020404" pitchFamily="49" charset="0"/>
              </a:rPr>
              <a:t>einige</a:t>
            </a:r>
            <a:r>
              <a:rPr lang="de-DE" sz="3600" b="1" dirty="0">
                <a:solidFill>
                  <a:schemeClr val="bg1">
                    <a:lumMod val="95000"/>
                    <a:lumOff val="5000"/>
                  </a:schemeClr>
                </a:solidFill>
                <a:latin typeface="Courier New" panose="02070309020205020404" pitchFamily="49" charset="0"/>
                <a:cs typeface="Courier New" panose="02070309020205020404" pitchFamily="49" charset="0"/>
              </a:rPr>
              <a:t> große Menschen</a:t>
            </a:r>
            <a:br>
              <a:rPr lang="de-DE" sz="3600" b="1" dirty="0">
                <a:solidFill>
                  <a:schemeClr val="bg1">
                    <a:lumMod val="95000"/>
                    <a:lumOff val="5000"/>
                  </a:schemeClr>
                </a:solidFill>
                <a:latin typeface="Courier New" panose="02070309020205020404" pitchFamily="49" charset="0"/>
                <a:cs typeface="Courier New" panose="02070309020205020404" pitchFamily="49" charset="0"/>
              </a:rPr>
            </a:br>
            <a:br>
              <a:rPr lang="de-DE" sz="3600" dirty="0">
                <a:solidFill>
                  <a:schemeClr val="bg1">
                    <a:lumMod val="95000"/>
                    <a:lumOff val="5000"/>
                  </a:schemeClr>
                </a:solidFill>
                <a:latin typeface="Courier New" panose="02070309020205020404" pitchFamily="49" charset="0"/>
                <a:cs typeface="Courier New" panose="02070309020205020404" pitchFamily="49" charset="0"/>
              </a:rPr>
            </a:br>
            <a:r>
              <a:rPr lang="de-DE" sz="2000" b="1" dirty="0">
                <a:solidFill>
                  <a:schemeClr val="bg1">
                    <a:lumMod val="95000"/>
                    <a:lumOff val="5000"/>
                  </a:schemeClr>
                </a:solidFill>
                <a:latin typeface="Courier New" panose="02070309020205020404" pitchFamily="49" charset="0"/>
                <a:cs typeface="Courier New" panose="02070309020205020404" pitchFamily="49" charset="0"/>
              </a:rPr>
              <a:t>im Alter von U3 bis U65 Jahren</a:t>
            </a:r>
            <a:br>
              <a:rPr lang="de-DE" sz="2000" b="1" dirty="0">
                <a:solidFill>
                  <a:schemeClr val="bg1">
                    <a:lumMod val="95000"/>
                    <a:lumOff val="5000"/>
                  </a:schemeClr>
                </a:solidFill>
                <a:latin typeface="Courier New" panose="02070309020205020404" pitchFamily="49" charset="0"/>
                <a:cs typeface="Courier New" panose="02070309020205020404" pitchFamily="49" charset="0"/>
              </a:rPr>
            </a:br>
            <a:br>
              <a:rPr lang="de-DE" sz="3600" dirty="0">
                <a:solidFill>
                  <a:schemeClr val="bg1">
                    <a:lumMod val="95000"/>
                    <a:lumOff val="5000"/>
                  </a:schemeClr>
                </a:solidFill>
                <a:latin typeface="Courier New" panose="02070309020205020404" pitchFamily="49" charset="0"/>
                <a:cs typeface="Courier New" panose="02070309020205020404" pitchFamily="49" charset="0"/>
              </a:rPr>
            </a:br>
            <a: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t>mit </a:t>
            </a:r>
            <a:r>
              <a:rPr lang="de-DE" sz="3600" dirty="0" err="1">
                <a:solidFill>
                  <a:schemeClr val="bg1">
                    <a:lumMod val="95000"/>
                    <a:lumOff val="5000"/>
                  </a:schemeClr>
                </a:solidFill>
                <a:latin typeface="Dreaming Outloud Pro" panose="03050502040302030504" pitchFamily="66" charset="0"/>
                <a:cs typeface="Dreaming Outloud Pro" panose="03050502040302030504" pitchFamily="66" charset="0"/>
              </a:rPr>
              <a:t>gaaaaaanz</a:t>
            </a:r>
            <a: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t> </a:t>
            </a:r>
            <a:r>
              <a:rPr lang="de-DE" sz="3600" dirty="0" err="1">
                <a:solidFill>
                  <a:schemeClr val="bg1">
                    <a:lumMod val="95000"/>
                    <a:lumOff val="5000"/>
                  </a:schemeClr>
                </a:solidFill>
                <a:latin typeface="Dreaming Outloud Pro" panose="03050502040302030504" pitchFamily="66" charset="0"/>
                <a:cs typeface="Dreaming Outloud Pro" panose="03050502040302030504" pitchFamily="66" charset="0"/>
              </a:rPr>
              <a:t>viiiiiiielen</a:t>
            </a:r>
            <a: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t> IDEEN!</a:t>
            </a:r>
            <a:b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br>
            <a:endPar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endParaRPr>
          </a:p>
        </p:txBody>
      </p:sp>
      <p:pic>
        <p:nvPicPr>
          <p:cNvPr id="4" name="Grafik 3" descr="Gedankenblase Silhouette">
            <a:extLst>
              <a:ext uri="{FF2B5EF4-FFF2-40B4-BE49-F238E27FC236}">
                <a16:creationId xmlns:a16="http://schemas.microsoft.com/office/drawing/2014/main" id="{F988E34F-847A-3B5B-E42A-2750D36C95B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407205" y="3098556"/>
            <a:ext cx="1447800" cy="1447800"/>
          </a:xfrm>
          <a:prstGeom prst="rect">
            <a:avLst/>
          </a:prstGeom>
        </p:spPr>
      </p:pic>
    </p:spTree>
    <p:extLst>
      <p:ext uri="{BB962C8B-B14F-4D97-AF65-F5344CB8AC3E}">
        <p14:creationId xmlns:p14="http://schemas.microsoft.com/office/powerpoint/2010/main" val="3201364069"/>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a:bodyPr>
          <a:lstStyle/>
          <a:p>
            <a:pPr algn="ctr"/>
            <a:r>
              <a:rPr lang="de-DE"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Außerdem gibt es noch eine Fee…</a:t>
            </a:r>
            <a:br>
              <a:rPr lang="de-DE"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16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16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32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Katharina – die Küchenfee</a:t>
            </a:r>
            <a:br>
              <a:rPr lang="de-DE" sz="32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32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endParaRPr lang="de-DE" sz="3200" dirty="0">
              <a:solidFill>
                <a:schemeClr val="bg1">
                  <a:lumMod val="95000"/>
                  <a:lumOff val="5000"/>
                </a:schemeClr>
              </a:solidFill>
              <a:latin typeface="Arial" panose="020B0604020202020204" pitchFamily="34" charset="0"/>
              <a:cs typeface="Arial" panose="020B0604020202020204" pitchFamily="34" charset="0"/>
            </a:endParaRPr>
          </a:p>
        </p:txBody>
      </p:sp>
      <p:pic>
        <p:nvPicPr>
          <p:cNvPr id="4" name="Grafik 3" descr="Kochmütze Silhouette">
            <a:extLst>
              <a:ext uri="{FF2B5EF4-FFF2-40B4-BE49-F238E27FC236}">
                <a16:creationId xmlns:a16="http://schemas.microsoft.com/office/drawing/2014/main" id="{A7D3599E-A9AA-9BB1-938C-F6C627BB8F5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43725" y="4057650"/>
            <a:ext cx="914400" cy="914400"/>
          </a:xfrm>
          <a:prstGeom prst="rect">
            <a:avLst/>
          </a:prstGeom>
        </p:spPr>
      </p:pic>
    </p:spTree>
    <p:extLst>
      <p:ext uri="{BB962C8B-B14F-4D97-AF65-F5344CB8AC3E}">
        <p14:creationId xmlns:p14="http://schemas.microsoft.com/office/powerpoint/2010/main" val="318285067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fontScale="90000"/>
          </a:bodyPr>
          <a:lstStyle/>
          <a:p>
            <a:pPr algn="ctr"/>
            <a:r>
              <a:rPr lang="de-DE" sz="6000" dirty="0">
                <a:solidFill>
                  <a:schemeClr val="bg1">
                    <a:lumMod val="95000"/>
                    <a:lumOff val="5000"/>
                  </a:schemeClr>
                </a:solidFill>
                <a:latin typeface="Dreaming Outloud Pro" panose="03050502040302030504" pitchFamily="66" charset="0"/>
                <a:cs typeface="Dreaming Outloud Pro" panose="03050502040302030504" pitchFamily="66" charset="0"/>
              </a:rPr>
              <a:t>E</a:t>
            </a:r>
            <a: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t>inige von uns glauben an </a:t>
            </a:r>
            <a:r>
              <a:rPr lang="de-DE" sz="4900" b="1" dirty="0">
                <a:solidFill>
                  <a:schemeClr val="bg1">
                    <a:lumMod val="95000"/>
                    <a:lumOff val="5000"/>
                  </a:schemeClr>
                </a:solidFill>
                <a:latin typeface="Dreaming Outloud Pro" panose="03050502040302030504" pitchFamily="66" charset="0"/>
                <a:cs typeface="Dreaming Outloud Pro" panose="03050502040302030504" pitchFamily="66" charset="0"/>
              </a:rPr>
              <a:t>GOTT</a:t>
            </a:r>
            <a: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t>, andere auch nicht.</a:t>
            </a:r>
            <a:b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t>Die Einen denken, </a:t>
            </a:r>
            <a:r>
              <a:rPr lang="de-DE" sz="4900" b="1" dirty="0">
                <a:solidFill>
                  <a:schemeClr val="bg1">
                    <a:lumMod val="95000"/>
                    <a:lumOff val="5000"/>
                  </a:schemeClr>
                </a:solidFill>
                <a:latin typeface="Dreaming Outloud Pro" panose="03050502040302030504" pitchFamily="66" charset="0"/>
                <a:cs typeface="Dreaming Outloud Pro" panose="03050502040302030504" pitchFamily="66" charset="0"/>
              </a:rPr>
              <a:t>GOTT</a:t>
            </a:r>
            <a: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t> hat die Welt erschaffen, andere sagen, das war der </a:t>
            </a:r>
            <a:r>
              <a:rPr lang="de-DE" sz="4900" b="1" dirty="0">
                <a:solidFill>
                  <a:schemeClr val="bg1">
                    <a:lumMod val="95000"/>
                    <a:lumOff val="5000"/>
                  </a:schemeClr>
                </a:solidFill>
                <a:latin typeface="Dreaming Outloud Pro" panose="03050502040302030504" pitchFamily="66" charset="0"/>
                <a:cs typeface="Dreaming Outloud Pro" panose="03050502040302030504" pitchFamily="66" charset="0"/>
              </a:rPr>
              <a:t>URKNALL</a:t>
            </a:r>
            <a: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t>.</a:t>
            </a:r>
            <a:br>
              <a:rPr lang="de-DE" sz="36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3600" b="1"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3600" b="1" dirty="0" err="1">
                <a:solidFill>
                  <a:schemeClr val="bg1">
                    <a:lumMod val="95000"/>
                    <a:lumOff val="5000"/>
                  </a:schemeClr>
                </a:solidFill>
                <a:latin typeface="Dreaming Outloud Pro" panose="03050502040302030504" pitchFamily="66" charset="0"/>
                <a:cs typeface="Dreaming Outloud Pro" panose="03050502040302030504" pitchFamily="66" charset="0"/>
              </a:rPr>
              <a:t>Jede:r</a:t>
            </a:r>
            <a:r>
              <a:rPr lang="de-DE" sz="2700" dirty="0">
                <a:solidFill>
                  <a:schemeClr val="bg1">
                    <a:lumMod val="95000"/>
                    <a:lumOff val="5000"/>
                  </a:schemeClr>
                </a:solidFill>
                <a:latin typeface="Dreaming Outloud Pro" panose="03050502040302030504" pitchFamily="66" charset="0"/>
                <a:cs typeface="Dreaming Outloud Pro" panose="03050502040302030504" pitchFamily="66" charset="0"/>
              </a:rPr>
              <a:t> darf das für sich entscheiden!</a:t>
            </a:r>
            <a:br>
              <a:rPr lang="de-DE" sz="27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700" dirty="0">
                <a:solidFill>
                  <a:schemeClr val="bg1">
                    <a:lumMod val="95000"/>
                    <a:lumOff val="5000"/>
                  </a:schemeClr>
                </a:solidFill>
                <a:latin typeface="Dreaming Outloud Pro" panose="03050502040302030504" pitchFamily="66" charset="0"/>
                <a:cs typeface="Dreaming Outloud Pro" panose="03050502040302030504" pitchFamily="66" charset="0"/>
              </a:rPr>
              <a:t>Alle sind uns willkommen.</a:t>
            </a:r>
            <a:br>
              <a:rPr lang="de-DE" sz="27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5300" b="1" dirty="0">
                <a:solidFill>
                  <a:schemeClr val="bg1">
                    <a:lumMod val="95000"/>
                    <a:lumOff val="5000"/>
                  </a:schemeClr>
                </a:solidFill>
                <a:latin typeface="Dreaming Outloud Pro" panose="03050502040302030504" pitchFamily="66" charset="0"/>
                <a:cs typeface="Dreaming Outloud Pro" panose="03050502040302030504" pitchFamily="66" charset="0"/>
              </a:rPr>
              <a:t>Auch DU!</a:t>
            </a:r>
          </a:p>
        </p:txBody>
      </p:sp>
      <p:pic>
        <p:nvPicPr>
          <p:cNvPr id="6" name="Grafik 5" descr="Zwinkernde Gesichtskontur mit einfarbiger Füllung">
            <a:extLst>
              <a:ext uri="{FF2B5EF4-FFF2-40B4-BE49-F238E27FC236}">
                <a16:creationId xmlns:a16="http://schemas.microsoft.com/office/drawing/2014/main" id="{93837EEF-5E11-E869-412E-A81BFFDCAB5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286625" y="5222631"/>
            <a:ext cx="914400" cy="914400"/>
          </a:xfrm>
          <a:prstGeom prst="rect">
            <a:avLst/>
          </a:prstGeom>
        </p:spPr>
      </p:pic>
    </p:spTree>
    <p:extLst>
      <p:ext uri="{BB962C8B-B14F-4D97-AF65-F5344CB8AC3E}">
        <p14:creationId xmlns:p14="http://schemas.microsoft.com/office/powerpoint/2010/main" val="304086835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fontScale="90000"/>
          </a:bodyPr>
          <a:lstStyle/>
          <a:p>
            <a:pPr algn="ctr"/>
            <a:r>
              <a:rPr lang="de-DE"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Die Hauptsache ist, dass Du…</a:t>
            </a:r>
            <a:br>
              <a:rPr lang="de-DE"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18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t>uns zuhörst,</a:t>
            </a:r>
            <a:b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t>dass es DIR Spaß macht, uns beim Umsetzen unserer Ideen zu begleiten,</a:t>
            </a:r>
            <a:b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t>nicht immer alles besser weißt als wir Kinder,</a:t>
            </a:r>
            <a:b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t>DICH gut in einem fast-ganz-offenen-Konzept wiederfindest</a:t>
            </a:r>
            <a:br>
              <a:rPr lang="de-DE" sz="22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20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6700" dirty="0">
                <a:solidFill>
                  <a:schemeClr val="bg1">
                    <a:lumMod val="95000"/>
                    <a:lumOff val="5000"/>
                  </a:schemeClr>
                </a:solidFill>
                <a:latin typeface="Dreaming Outloud Pro" panose="03050502040302030504" pitchFamily="66" charset="0"/>
                <a:cs typeface="Dreaming Outloud Pro" panose="03050502040302030504" pitchFamily="66" charset="0"/>
              </a:rPr>
              <a:t>…</a:t>
            </a:r>
          </a:p>
        </p:txBody>
      </p:sp>
      <p:pic>
        <p:nvPicPr>
          <p:cNvPr id="4" name="Grafik 3" descr="Stern mit einfarbiger Füllung">
            <a:extLst>
              <a:ext uri="{FF2B5EF4-FFF2-40B4-BE49-F238E27FC236}">
                <a16:creationId xmlns:a16="http://schemas.microsoft.com/office/drawing/2014/main" id="{5FE6D5DA-A173-3933-96F3-9961916958E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973693" y="2371725"/>
            <a:ext cx="423370" cy="423370"/>
          </a:xfrm>
          <a:prstGeom prst="rect">
            <a:avLst/>
          </a:prstGeom>
        </p:spPr>
      </p:pic>
      <p:pic>
        <p:nvPicPr>
          <p:cNvPr id="5" name="Grafik 4" descr="Stern mit einfarbiger Füllung">
            <a:extLst>
              <a:ext uri="{FF2B5EF4-FFF2-40B4-BE49-F238E27FC236}">
                <a16:creationId xmlns:a16="http://schemas.microsoft.com/office/drawing/2014/main" id="{586A2EF6-1CCD-701C-68B8-A142376DF49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91039" y="2886075"/>
            <a:ext cx="423370" cy="423370"/>
          </a:xfrm>
          <a:prstGeom prst="rect">
            <a:avLst/>
          </a:prstGeom>
        </p:spPr>
      </p:pic>
      <p:pic>
        <p:nvPicPr>
          <p:cNvPr id="6" name="Grafik 5" descr="Stern mit einfarbiger Füllung">
            <a:extLst>
              <a:ext uri="{FF2B5EF4-FFF2-40B4-BE49-F238E27FC236}">
                <a16:creationId xmlns:a16="http://schemas.microsoft.com/office/drawing/2014/main" id="{635F0983-5894-34B0-511E-9EB74C140F4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00664" y="3743325"/>
            <a:ext cx="423370" cy="423370"/>
          </a:xfrm>
          <a:prstGeom prst="rect">
            <a:avLst/>
          </a:prstGeom>
        </p:spPr>
      </p:pic>
      <p:pic>
        <p:nvPicPr>
          <p:cNvPr id="7" name="Grafik 6" descr="Stern mit einfarbiger Füllung">
            <a:extLst>
              <a:ext uri="{FF2B5EF4-FFF2-40B4-BE49-F238E27FC236}">
                <a16:creationId xmlns:a16="http://schemas.microsoft.com/office/drawing/2014/main" id="{71A4B1EB-1879-773B-2A11-E6A43B8A8DB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483313" y="4151068"/>
            <a:ext cx="423370" cy="423370"/>
          </a:xfrm>
          <a:prstGeom prst="rect">
            <a:avLst/>
          </a:prstGeom>
        </p:spPr>
      </p:pic>
    </p:spTree>
    <p:extLst>
      <p:ext uri="{BB962C8B-B14F-4D97-AF65-F5344CB8AC3E}">
        <p14:creationId xmlns:p14="http://schemas.microsoft.com/office/powerpoint/2010/main" val="279225413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a:bodyPr>
          <a:lstStyle/>
          <a:p>
            <a:pPr algn="ctr"/>
            <a:r>
              <a:rPr lang="de-DE" sz="34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Bei / mit uns kannst Du…</a:t>
            </a:r>
            <a:br>
              <a:rPr lang="de-DE" sz="34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t>- die Welt entdecken</a:t>
            </a:r>
            <a:b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9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t>- auch die kleinen Dinge</a:t>
            </a:r>
            <a:b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t>als etwas ganz </a:t>
            </a:r>
            <a:r>
              <a:rPr lang="de-DE" sz="3200" b="1" dirty="0" err="1">
                <a:solidFill>
                  <a:schemeClr val="bg1">
                    <a:lumMod val="95000"/>
                    <a:lumOff val="5000"/>
                  </a:schemeClr>
                </a:solidFill>
                <a:latin typeface="Dreaming Outloud Pro" panose="03050502040302030504" pitchFamily="66" charset="0"/>
                <a:cs typeface="Dreaming Outloud Pro" panose="03050502040302030504" pitchFamily="66" charset="0"/>
              </a:rPr>
              <a:t>GROßes</a:t>
            </a:r>
            <a:r>
              <a:rPr lang="de-DE" sz="3200" b="1" dirty="0">
                <a:solidFill>
                  <a:schemeClr val="bg1">
                    <a:lumMod val="95000"/>
                    <a:lumOff val="5000"/>
                  </a:schemeClr>
                </a:solidFill>
                <a:latin typeface="Dreaming Outloud Pro" panose="03050502040302030504" pitchFamily="66" charset="0"/>
                <a:cs typeface="Dreaming Outloud Pro" panose="03050502040302030504" pitchFamily="66" charset="0"/>
              </a:rPr>
              <a:t> </a:t>
            </a:r>
            <a: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t>sehen,</a:t>
            </a:r>
            <a:b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9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t>- kreativ sein,</a:t>
            </a:r>
            <a:b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9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t>- ganz viel Spaß bei der Arbeit haben, auch wenn es manchmal anstrengend ist</a:t>
            </a:r>
            <a:br>
              <a:rPr lang="de-DE" sz="24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8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1600" dirty="0">
                <a:solidFill>
                  <a:schemeClr val="bg1">
                    <a:lumMod val="95000"/>
                    <a:lumOff val="5000"/>
                  </a:schemeClr>
                </a:solidFill>
                <a:latin typeface="Dreaming Outloud Pro" panose="03050502040302030504" pitchFamily="66" charset="0"/>
                <a:cs typeface="Dreaming Outloud Pro" panose="03050502040302030504" pitchFamily="66" charset="0"/>
              </a:rPr>
              <a:t>(30 Tage im Jahr darfst DU DICH auch ausruhen!)</a:t>
            </a:r>
          </a:p>
        </p:txBody>
      </p:sp>
      <p:pic>
        <p:nvPicPr>
          <p:cNvPr id="4" name="Grafik 3" descr="Lupe Silhouette">
            <a:extLst>
              <a:ext uri="{FF2B5EF4-FFF2-40B4-BE49-F238E27FC236}">
                <a16:creationId xmlns:a16="http://schemas.microsoft.com/office/drawing/2014/main" id="{38229252-544E-34B2-2491-F68E4F838AD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43875" y="2876550"/>
            <a:ext cx="914400" cy="914400"/>
          </a:xfrm>
          <a:prstGeom prst="rect">
            <a:avLst/>
          </a:prstGeom>
        </p:spPr>
      </p:pic>
      <p:pic>
        <p:nvPicPr>
          <p:cNvPr id="8" name="Grafik 7" descr="Urlaub Silhouette">
            <a:extLst>
              <a:ext uri="{FF2B5EF4-FFF2-40B4-BE49-F238E27FC236}">
                <a16:creationId xmlns:a16="http://schemas.microsoft.com/office/drawing/2014/main" id="{26D6C9FF-BFCD-245B-4F8F-CB3606E5813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629025" y="5511312"/>
            <a:ext cx="914400" cy="914400"/>
          </a:xfrm>
          <a:prstGeom prst="rect">
            <a:avLst/>
          </a:prstGeom>
        </p:spPr>
      </p:pic>
    </p:spTree>
    <p:extLst>
      <p:ext uri="{BB962C8B-B14F-4D97-AF65-F5344CB8AC3E}">
        <p14:creationId xmlns:p14="http://schemas.microsoft.com/office/powerpoint/2010/main" val="2016086217"/>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4" name="Freeform: Shape 13">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A5F9DA1A-F16D-A301-E5A0-17B59421D9E0}"/>
              </a:ext>
            </a:extLst>
          </p:cNvPr>
          <p:cNvSpPr>
            <a:spLocks noGrp="1"/>
          </p:cNvSpPr>
          <p:nvPr>
            <p:ph type="title"/>
          </p:nvPr>
        </p:nvSpPr>
        <p:spPr>
          <a:xfrm>
            <a:off x="2555631" y="1441938"/>
            <a:ext cx="7080738" cy="3974124"/>
          </a:xfrm>
        </p:spPr>
        <p:txBody>
          <a:bodyPr>
            <a:normAutofit fontScale="90000"/>
          </a:bodyPr>
          <a:lstStyle/>
          <a:p>
            <a:pPr algn="ctr"/>
            <a:r>
              <a:rPr lang="de-DE"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t>&amp; wenn DU außerdem…</a:t>
            </a:r>
            <a:br>
              <a:rPr lang="de-DE"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br>
              <a:rPr lang="de-DE" sz="1300" dirty="0">
                <a:solidFill>
                  <a:schemeClr val="bg1">
                    <a:lumMod val="95000"/>
                    <a:lumOff val="5000"/>
                  </a:schemeClr>
                </a:solidFill>
                <a:latin typeface="Dreaming Outloud Script Pro" panose="03050502040304050704" pitchFamily="66" charset="0"/>
                <a:cs typeface="Dreaming Outloud Script Pro" panose="03050502040304050704" pitchFamily="66" charset="0"/>
              </a:rPr>
            </a:br>
            <a: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t>noch jede Woche</a:t>
            </a:r>
            <a:r>
              <a:rPr lang="de-DE" sz="3100" b="1" dirty="0">
                <a:solidFill>
                  <a:schemeClr val="bg1">
                    <a:lumMod val="95000"/>
                    <a:lumOff val="5000"/>
                  </a:schemeClr>
                </a:solidFill>
                <a:latin typeface="Dreaming Outloud Pro" panose="03050502040302030504" pitchFamily="66" charset="0"/>
                <a:cs typeface="Dreaming Outloud Pro" panose="03050502040302030504" pitchFamily="66" charset="0"/>
              </a:rPr>
              <a:t> 19,5 x 2</a:t>
            </a:r>
            <a:r>
              <a:rPr lang="de-DE" sz="3100" dirty="0">
                <a:solidFill>
                  <a:schemeClr val="bg1">
                    <a:lumMod val="95000"/>
                    <a:lumOff val="5000"/>
                  </a:schemeClr>
                </a:solidFill>
                <a:latin typeface="Dreaming Outloud Pro" panose="03050502040302030504" pitchFamily="66" charset="0"/>
                <a:cs typeface="Dreaming Outloud Pro" panose="03050502040302030504" pitchFamily="66" charset="0"/>
              </a:rPr>
              <a:t> </a:t>
            </a:r>
            <a:r>
              <a:rPr lang="de-DE" sz="3100" b="1" dirty="0">
                <a:solidFill>
                  <a:schemeClr val="bg1">
                    <a:lumMod val="95000"/>
                    <a:lumOff val="5000"/>
                  </a:schemeClr>
                </a:solidFill>
                <a:latin typeface="Dreaming Outloud Pro" panose="03050502040302030504" pitchFamily="66" charset="0"/>
                <a:cs typeface="Dreaming Outloud Pro" panose="03050502040302030504" pitchFamily="66" charset="0"/>
              </a:rPr>
              <a:t>Stunden = 39 Stunden</a:t>
            </a:r>
            <a:br>
              <a:rPr lang="de-DE" sz="31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t> </a:t>
            </a:r>
            <a:b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t>Zeit      hast, darfst DU</a:t>
            </a:r>
            <a:b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t>nach </a:t>
            </a:r>
            <a:r>
              <a:rPr lang="de-DE" sz="2800">
                <a:solidFill>
                  <a:schemeClr val="bg1">
                    <a:lumMod val="95000"/>
                    <a:lumOff val="5000"/>
                  </a:schemeClr>
                </a:solidFill>
                <a:latin typeface="Dreaming Outloud Pro" panose="03050502040302030504" pitchFamily="66" charset="0"/>
                <a:cs typeface="Dreaming Outloud Pro" panose="03050502040302030504" pitchFamily="66" charset="0"/>
              </a:rPr>
              <a:t>den Sommerferien </a:t>
            </a:r>
            <a: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t>starten!</a:t>
            </a:r>
            <a:b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t>Du bekommst auch GELD       dafür!</a:t>
            </a:r>
            <a:b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9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2800" b="1" dirty="0">
                <a:solidFill>
                  <a:schemeClr val="bg1">
                    <a:lumMod val="95000"/>
                    <a:lumOff val="5000"/>
                  </a:schemeClr>
                </a:solidFill>
                <a:latin typeface="Dreaming Outloud Pro" panose="03050502040302030504" pitchFamily="66" charset="0"/>
                <a:cs typeface="Dreaming Outloud Pro" panose="03050502040302030504" pitchFamily="66" charset="0"/>
              </a:rPr>
              <a:t>PS.:</a:t>
            </a:r>
            <a:r>
              <a:rPr lang="de-DE" sz="2800" dirty="0">
                <a:solidFill>
                  <a:schemeClr val="bg1">
                    <a:lumMod val="95000"/>
                    <a:lumOff val="5000"/>
                  </a:schemeClr>
                </a:solidFill>
                <a:latin typeface="Dreaming Outloud Pro" panose="03050502040302030504" pitchFamily="66" charset="0"/>
                <a:cs typeface="Dreaming Outloud Pro" panose="03050502040302030504" pitchFamily="66" charset="0"/>
              </a:rPr>
              <a:t> </a:t>
            </a:r>
            <a:r>
              <a:rPr lang="de-DE" sz="2000" dirty="0">
                <a:solidFill>
                  <a:schemeClr val="bg1">
                    <a:lumMod val="95000"/>
                    <a:lumOff val="5000"/>
                  </a:schemeClr>
                </a:solidFill>
                <a:latin typeface="Dreaming Outloud Pro" panose="03050502040302030504" pitchFamily="66" charset="0"/>
                <a:cs typeface="Dreaming Outloud Pro" panose="03050502040302030504" pitchFamily="66" charset="0"/>
              </a:rPr>
              <a:t>Leider kannst DU mit dem Geld nicht reich werden, aber wir suchen manchmal Edelsteine       im Sand und im Garten, davon geben wir Dir </a:t>
            </a:r>
            <a:r>
              <a:rPr lang="de-DE" sz="2000" dirty="0" err="1">
                <a:solidFill>
                  <a:schemeClr val="bg1">
                    <a:lumMod val="95000"/>
                    <a:lumOff val="5000"/>
                  </a:schemeClr>
                </a:solidFill>
                <a:latin typeface="Dreaming Outloud Pro" panose="03050502040302030504" pitchFamily="66" charset="0"/>
                <a:cs typeface="Dreaming Outloud Pro" panose="03050502040302030504" pitchFamily="66" charset="0"/>
              </a:rPr>
              <a:t>gaaaaanz</a:t>
            </a:r>
            <a:r>
              <a:rPr lang="de-DE" sz="2000" dirty="0">
                <a:solidFill>
                  <a:schemeClr val="bg1">
                    <a:lumMod val="95000"/>
                    <a:lumOff val="5000"/>
                  </a:schemeClr>
                </a:solidFill>
                <a:latin typeface="Dreaming Outloud Pro" panose="03050502040302030504" pitchFamily="66" charset="0"/>
                <a:cs typeface="Dreaming Outloud Pro" panose="03050502040302030504" pitchFamily="66" charset="0"/>
              </a:rPr>
              <a:t> viele ab.</a:t>
            </a:r>
            <a:br>
              <a:rPr lang="de-DE" sz="2000" dirty="0">
                <a:solidFill>
                  <a:schemeClr val="bg1">
                    <a:lumMod val="95000"/>
                    <a:lumOff val="5000"/>
                  </a:schemeClr>
                </a:solidFill>
                <a:latin typeface="Dreaming Outloud Pro" panose="03050502040302030504" pitchFamily="66" charset="0"/>
                <a:cs typeface="Dreaming Outloud Pro" panose="03050502040302030504" pitchFamily="66" charset="0"/>
              </a:rPr>
            </a:br>
            <a:br>
              <a:rPr lang="de-DE" sz="2000" dirty="0">
                <a:solidFill>
                  <a:schemeClr val="bg1">
                    <a:lumMod val="95000"/>
                    <a:lumOff val="5000"/>
                  </a:schemeClr>
                </a:solidFill>
                <a:latin typeface="Dreaming Outloud Pro" panose="03050502040302030504" pitchFamily="66" charset="0"/>
                <a:cs typeface="Dreaming Outloud Pro" panose="03050502040302030504" pitchFamily="66" charset="0"/>
              </a:rPr>
            </a:br>
            <a:r>
              <a:rPr lang="de-DE" sz="4000" b="1" dirty="0">
                <a:solidFill>
                  <a:schemeClr val="bg1">
                    <a:lumMod val="95000"/>
                    <a:lumOff val="5000"/>
                  </a:schemeClr>
                </a:solidFill>
                <a:latin typeface="Dreaming Outloud Pro" panose="03050502040302030504" pitchFamily="66" charset="0"/>
                <a:cs typeface="Dreaming Outloud Pro" panose="03050502040302030504" pitchFamily="66" charset="0"/>
              </a:rPr>
              <a:t>V</a:t>
            </a:r>
            <a:r>
              <a:rPr lang="de-DE" sz="2200" b="1" dirty="0">
                <a:solidFill>
                  <a:schemeClr val="bg1">
                    <a:lumMod val="95000"/>
                    <a:lumOff val="5000"/>
                  </a:schemeClr>
                </a:solidFill>
                <a:latin typeface="Dreaming Outloud Pro" panose="03050502040302030504" pitchFamily="66" charset="0"/>
                <a:cs typeface="Dreaming Outloud Pro" panose="03050502040302030504" pitchFamily="66" charset="0"/>
              </a:rPr>
              <a:t>ERSPROCHEN!</a:t>
            </a:r>
            <a:br>
              <a:rPr lang="de-DE" sz="2200" b="1" dirty="0">
                <a:solidFill>
                  <a:schemeClr val="bg1">
                    <a:lumMod val="95000"/>
                    <a:lumOff val="5000"/>
                  </a:schemeClr>
                </a:solidFill>
                <a:latin typeface="Dreaming Outloud Pro" panose="03050502040302030504" pitchFamily="66" charset="0"/>
                <a:cs typeface="Dreaming Outloud Pro" panose="03050502040302030504" pitchFamily="66" charset="0"/>
              </a:rPr>
            </a:br>
            <a:endParaRPr lang="de-DE" sz="2200" b="1" dirty="0">
              <a:solidFill>
                <a:schemeClr val="bg1">
                  <a:lumMod val="95000"/>
                  <a:lumOff val="5000"/>
                </a:schemeClr>
              </a:solidFill>
              <a:latin typeface="Dreaming Outloud Pro" panose="03050502040302030504" pitchFamily="66" charset="0"/>
              <a:cs typeface="Dreaming Outloud Pro" panose="03050502040302030504" pitchFamily="66" charset="0"/>
            </a:endParaRPr>
          </a:p>
        </p:txBody>
      </p:sp>
      <p:pic>
        <p:nvPicPr>
          <p:cNvPr id="8" name="Grafik 7" descr="Armbanduhr Silhouette">
            <a:extLst>
              <a:ext uri="{FF2B5EF4-FFF2-40B4-BE49-F238E27FC236}">
                <a16:creationId xmlns:a16="http://schemas.microsoft.com/office/drawing/2014/main" id="{9A55E4B1-FD7D-4B43-699A-DCDD356BDA7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59337" y="2268827"/>
            <a:ext cx="457200" cy="457200"/>
          </a:xfrm>
          <a:prstGeom prst="rect">
            <a:avLst/>
          </a:prstGeom>
        </p:spPr>
      </p:pic>
      <p:pic>
        <p:nvPicPr>
          <p:cNvPr id="10" name="Grafik 9" descr="Geldbörse Silhouette">
            <a:extLst>
              <a:ext uri="{FF2B5EF4-FFF2-40B4-BE49-F238E27FC236}">
                <a16:creationId xmlns:a16="http://schemas.microsoft.com/office/drawing/2014/main" id="{BBC65487-7C4E-EBAE-C1B6-A268FF80C10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966748" y="3093982"/>
            <a:ext cx="670035" cy="670035"/>
          </a:xfrm>
          <a:prstGeom prst="rect">
            <a:avLst/>
          </a:prstGeom>
        </p:spPr>
      </p:pic>
      <p:pic>
        <p:nvPicPr>
          <p:cNvPr id="12" name="Grafik 11" descr="Raute Silhouette">
            <a:extLst>
              <a:ext uri="{FF2B5EF4-FFF2-40B4-BE49-F238E27FC236}">
                <a16:creationId xmlns:a16="http://schemas.microsoft.com/office/drawing/2014/main" id="{D9B833E2-FA8E-C651-E95F-FF29867272A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35081" y="4230833"/>
            <a:ext cx="361951" cy="361951"/>
          </a:xfrm>
          <a:prstGeom prst="rect">
            <a:avLst/>
          </a:prstGeom>
        </p:spPr>
      </p:pic>
    </p:spTree>
    <p:extLst>
      <p:ext uri="{BB962C8B-B14F-4D97-AF65-F5344CB8AC3E}">
        <p14:creationId xmlns:p14="http://schemas.microsoft.com/office/powerpoint/2010/main" val="70950991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544</Words>
  <Application>Microsoft Office PowerPoint</Application>
  <PresentationFormat>Breitbild</PresentationFormat>
  <Paragraphs>16</Paragraphs>
  <Slides>16</Slides>
  <Notes>0</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16</vt:i4>
      </vt:variant>
    </vt:vector>
  </HeadingPairs>
  <TitlesOfParts>
    <vt:vector size="25" baseType="lpstr">
      <vt:lpstr>Arial</vt:lpstr>
      <vt:lpstr>Calibri</vt:lpstr>
      <vt:lpstr>Calibri Light</vt:lpstr>
      <vt:lpstr>Comic Sans MS</vt:lpstr>
      <vt:lpstr>Cordia New</vt:lpstr>
      <vt:lpstr>Courier New</vt:lpstr>
      <vt:lpstr>Dreaming Outloud Pro</vt:lpstr>
      <vt:lpstr>Dreaming Outloud Script Pro</vt:lpstr>
      <vt:lpstr>Office</vt:lpstr>
      <vt:lpstr>GESUCHT…  Traum – Berufspraktikant:in/ Erzieher:in im Anerkennungsjahr  ab September 2026</vt:lpstr>
      <vt:lpstr>Du bist neugierig &amp; gehst den Dingen gern auf den Grund?</vt:lpstr>
      <vt:lpstr>Dann begleite uns  in die W E L T      der Abenteuer… </vt:lpstr>
      <vt:lpstr>Wir sind 60 kleine &amp; einige große Menschen  im Alter von U3 bis U65 Jahren  mit gaaaaaanz viiiiiiielen IDEEN! </vt:lpstr>
      <vt:lpstr>Außerdem gibt es noch eine Fee…   Katharina – die Küchenfee  </vt:lpstr>
      <vt:lpstr>Einige von uns glauben an GOTT, andere auch nicht. Die Einen denken, GOTT hat die Welt erschaffen, andere sagen, das war der URKNALL.  Jede:r darf das für sich entscheiden! Alle sind uns willkommen. Auch DU!</vt:lpstr>
      <vt:lpstr>Die Hauptsache ist, dass Du…  uns zuhörst,  dass es DIR Spaß macht, uns beim Umsetzen unserer Ideen zu begleiten,  nicht immer alles besser weißt als wir Kinder,  DICH gut in einem fast-ganz-offenen-Konzept wiederfindest  …</vt:lpstr>
      <vt:lpstr>Bei / mit uns kannst Du…  - die Welt entdecken  - auch die kleinen Dinge als etwas ganz GROßes sehen,  - kreativ sein,  - ganz viel Spaß bei der Arbeit haben, auch wenn es manchmal anstrengend ist  (30 Tage im Jahr darfst DU DICH auch ausruhen!)</vt:lpstr>
      <vt:lpstr>&amp; wenn DU außerdem…  noch jede Woche 19,5 x 2 Stunden = 39 Stunden   Zeit      hast, darfst DU nach den Sommerferien starten!  Du bekommst auch GELD       dafür!  PS.: Leider kannst DU mit dem Geld nicht reich werden, aber wir suchen manchmal Edelsteine       im Sand und im Garten, davon geben wir Dir gaaaaanz viele ab.  VERSPROCHEN! </vt:lpstr>
      <vt:lpstr>  Noch etwas…  Wir sind im August 2024 umgezogen  in ein schniegelnagelneues HAUS mit viiiiiiiiielen interessanten Räumen  für kleine und auch große Menschen!   </vt:lpstr>
      <vt:lpstr>  Wir „wohnen, spielen und arbeiten“  fast im Mittelpunkt von Marburg.  Unser Eingang ist ganz nah am „Alten botanischen Garten“.    </vt:lpstr>
      <vt:lpstr>  Möchtest Du mal bei uns vorbeischauen &amp; uns und unseren Kindergarten kennenlernen? </vt:lpstr>
      <vt:lpstr>Du  findest uns in der…   Johannes-Müller-Straße 19 in Marburg  </vt:lpstr>
      <vt:lpstr>Wir haben auch ein „Tefon“ (Telefon) Wenn DU mit UNS sprechen möchtest, musst DU diese Zahlen wählen:  06421 16 95 721  Dann kannst Du uns ganz viele „LÖCHER in den Bauch“ fragen!  Bewerben kannst Du Dich auch ganz easy über unsere Homepage…   </vt:lpstr>
      <vt:lpstr> Wenn DU uns lieber eine E-Mail schicken möchtest…  hier ist unsere E-Mail-Adresse:  kita.pp-marburg@bistum-fulda.de   </vt:lpstr>
      <vt:lpstr>Wir freuen uns auf Dich!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Meine TRAUM-ErzieherInnen</dc:title>
  <dc:creator>Baumgarten, Bernadette</dc:creator>
  <cp:lastModifiedBy>Baumgarten, Bernadette</cp:lastModifiedBy>
  <cp:revision>4</cp:revision>
  <dcterms:created xsi:type="dcterms:W3CDTF">2023-07-23T12:43:08Z</dcterms:created>
  <dcterms:modified xsi:type="dcterms:W3CDTF">2025-10-20T05:01:03Z</dcterms:modified>
</cp:coreProperties>
</file>